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5.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p:sldMasterIdLst>
    <p:sldMasterId id="2147483648" r:id="rId1"/>
  </p:sldMasterIdLst>
  <p:notesMasterIdLst>
    <p:notesMasterId r:id="rId24"/>
  </p:notesMasterIdLst>
  <p:handoutMasterIdLst>
    <p:handoutMasterId r:id="rId25"/>
  </p:handoutMasterIdLst>
  <p:sldIdLst>
    <p:sldId id="256" r:id="rId2"/>
    <p:sldId id="258" r:id="rId3"/>
    <p:sldId id="269" r:id="rId4"/>
    <p:sldId id="270" r:id="rId5"/>
    <p:sldId id="272" r:id="rId6"/>
    <p:sldId id="273" r:id="rId7"/>
    <p:sldId id="274" r:id="rId8"/>
    <p:sldId id="275" r:id="rId9"/>
    <p:sldId id="276" r:id="rId10"/>
    <p:sldId id="277" r:id="rId11"/>
    <p:sldId id="278" r:id="rId12"/>
    <p:sldId id="279" r:id="rId13"/>
    <p:sldId id="281" r:id="rId14"/>
    <p:sldId id="282" r:id="rId15"/>
    <p:sldId id="283" r:id="rId16"/>
    <p:sldId id="284" r:id="rId17"/>
    <p:sldId id="285" r:id="rId18"/>
    <p:sldId id="287" r:id="rId19"/>
    <p:sldId id="288" r:id="rId20"/>
    <p:sldId id="289" r:id="rId21"/>
    <p:sldId id="290" r:id="rId22"/>
    <p:sldId id="257" r:id="rId23"/>
  </p:sldIdLst>
  <p:sldSz cx="12192000" cy="6858000"/>
  <p:notesSz cx="6858000" cy="9144000"/>
  <p:embeddedFontLst>
    <p:embeddedFont>
      <p:font typeface="Montserrat Light" panose="00000400000000000000" pitchFamily="2" charset="-70"/>
      <p:regular r:id="rId26"/>
      <p:italic r:id="rId27"/>
    </p:embeddedFont>
    <p:embeddedFont>
      <p:font typeface="TT Firs Neue Light" panose="02000503030000020004" pitchFamily="50" charset="-70"/>
      <p:regular r:id="rId28"/>
      <p:italic r:id="rId29"/>
    </p:embeddedFont>
    <p:embeddedFont>
      <p:font typeface="Calibri" panose="020F0502020204030204" pitchFamily="34" charset="0"/>
      <p:regular r:id="rId30"/>
      <p:bold r:id="rId31"/>
      <p:italic r:id="rId32"/>
      <p:boldItalic r:id="rId33"/>
    </p:embeddedFont>
    <p:embeddedFont>
      <p:font typeface="Montserrat" panose="00000500000000000000" pitchFamily="2" charset="-70"/>
      <p:regular r:id="rId34"/>
      <p:bold r:id="rId35"/>
      <p:italic r:id="rId36"/>
      <p:boldItalic r:id="rId37"/>
    </p:embeddedFont>
  </p:embeddedFontLst>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4A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378"/>
      </p:cViewPr>
      <p:guideLst/>
    </p:cSldViewPr>
  </p:slideViewPr>
  <p:notesTextViewPr>
    <p:cViewPr>
      <p:scale>
        <a:sx n="1" d="1"/>
        <a:sy n="1" d="1"/>
      </p:scale>
      <p:origin x="0" y="0"/>
    </p:cViewPr>
  </p:notesTextViewPr>
  <p:notesViewPr>
    <p:cSldViewPr snapToGrid="0">
      <p:cViewPr varScale="1">
        <p:scale>
          <a:sx n="84" d="100"/>
          <a:sy n="84" d="100"/>
        </p:scale>
        <p:origin x="3828"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33" Type="http://schemas.openxmlformats.org/officeDocument/2006/relationships/font" Target="fonts/font8.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4.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krist\Desktop\Eirolukorra%20m&#245;jude%20k&#252;sitlus%20Tartu%20organisatsioonidele%202020%20s&#252;gi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Kristiina_Avik\Desktop\Eirolukorra%20m&#245;jude%20k&#252;sitlus%20Tartu%20organisatsioonidele%202020%20s&#252;g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Kristiina_Avik\Desktop\Eirolukorra%20m&#245;jude%20k&#252;sitlus%20Tartu%20organisatsioonidele%202020%20s&#252;gi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Kristiina_Avik\Desktop\Eirolukorra%20m&#245;jude%20k&#252;sitlus%20Tartu%20organisatsioonidele%202020%20s&#252;gis.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Kristiina_Avik\Desktop\Eirolukorra%20m&#245;jude%20k&#252;sitlus%20Tartu%20organisatsioonidele%202020%20s&#252;gis.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Kristiina_Avik\Desktop\Eirolukorra%20m&#245;jude%20k&#252;sitlus%20Tartu%20organisatsioonidele%202020%20s&#252;gis.xlsx" TargetMode="External"/><Relationship Id="rId2" Type="http://schemas.microsoft.com/office/2011/relationships/chartColorStyle" Target="colors6.xml"/><Relationship Id="rId1" Type="http://schemas.microsoft.com/office/2011/relationships/chartStyle" Target="style6.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8E5B-44F9-898D-57FBB855E964}"/>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8E5B-44F9-898D-57FBB855E964}"/>
              </c:ext>
            </c:extLst>
          </c:dPt>
          <c:dLbls>
            <c:dLbl>
              <c:idx val="0"/>
              <c:layout>
                <c:manualLayout>
                  <c:x val="-0.21280175093244938"/>
                  <c:y val="0.10670067622344667"/>
                </c:manualLayout>
              </c:layout>
              <c:tx>
                <c:rich>
                  <a:bodyPr/>
                  <a:lstStyle/>
                  <a:p>
                    <a:fld id="{FBE85DB3-875D-4120-8C8F-8F11E83324C6}" type="CATEGORYNAME">
                      <a:rPr lang="en-US">
                        <a:solidFill>
                          <a:schemeClr val="bg1"/>
                        </a:solidFill>
                      </a:rPr>
                      <a:pPr/>
                      <a:t>[CATEGORY NAME]</a:t>
                    </a:fld>
                    <a:r>
                      <a:rPr lang="en-US" baseline="0" dirty="0">
                        <a:solidFill>
                          <a:schemeClr val="bg1"/>
                        </a:solidFill>
                      </a:rPr>
                      <a:t>
</a:t>
                    </a:r>
                    <a:fld id="{A7C39C33-8382-41D9-B437-E62E68190755}" type="VALUE">
                      <a:rPr lang="en-US" baseline="0">
                        <a:solidFill>
                          <a:schemeClr val="bg1"/>
                        </a:solidFill>
                      </a:rPr>
                      <a:pPr/>
                      <a:t>[VALUE]</a:t>
                    </a:fld>
                    <a:r>
                      <a:rPr lang="en-US" baseline="0" dirty="0">
                        <a:solidFill>
                          <a:schemeClr val="bg1"/>
                        </a:solidFill>
                      </a:rPr>
                      <a:t>
</a:t>
                    </a:r>
                    <a:fld id="{6E3A575C-1E45-4DD6-9343-205FCD8B8499}" type="PERCENTAGE">
                      <a:rPr lang="en-US" baseline="0">
                        <a:solidFill>
                          <a:schemeClr val="bg1"/>
                        </a:solidFill>
                      </a:rPr>
                      <a:pPr/>
                      <a:t>[PERCENTAGE]</a:t>
                    </a:fld>
                    <a:endParaRPr lang="en-US" baseline="0" dirty="0">
                      <a:solidFill>
                        <a:schemeClr val="bg1"/>
                      </a:solidFill>
                    </a:endParaRPr>
                  </a:p>
                </c:rich>
              </c:tx>
              <c:showLegendKey val="0"/>
              <c:showVal val="1"/>
              <c:showCatName val="1"/>
              <c:showSerName val="0"/>
              <c:showPercent val="1"/>
              <c:showBubbleSize val="0"/>
              <c:separator>
</c:separator>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8E5B-44F9-898D-57FBB855E964}"/>
                </c:ext>
              </c:extLst>
            </c:dLbl>
            <c:dLbl>
              <c:idx val="1"/>
              <c:layout>
                <c:manualLayout>
                  <c:x val="0.21100894460560846"/>
                  <c:y val="-0.10654474813131234"/>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8E5B-44F9-898D-57FBB855E964}"/>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Joonised!$A$1:$B$1</c:f>
              <c:strCache>
                <c:ptCount val="2"/>
                <c:pt idx="0">
                  <c:v>Jah</c:v>
                </c:pt>
                <c:pt idx="1">
                  <c:v>Ei</c:v>
                </c:pt>
              </c:strCache>
            </c:strRef>
          </c:cat>
          <c:val>
            <c:numRef>
              <c:f>Joonised!$A$2:$B$2</c:f>
              <c:numCache>
                <c:formatCode>General</c:formatCode>
                <c:ptCount val="2"/>
                <c:pt idx="0">
                  <c:v>34</c:v>
                </c:pt>
                <c:pt idx="1">
                  <c:v>43</c:v>
                </c:pt>
              </c:numCache>
            </c:numRef>
          </c:val>
          <c:extLst>
            <c:ext xmlns:c16="http://schemas.microsoft.com/office/drawing/2014/chart" uri="{C3380CC4-5D6E-409C-BE32-E72D297353CC}">
              <c16:uniqueId val="{00000004-8E5B-44F9-898D-57FBB855E96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col"/>
        <c:grouping val="clustered"/>
        <c:varyColors val="0"/>
        <c:ser>
          <c:idx val="0"/>
          <c:order val="0"/>
          <c:tx>
            <c:v>Organisatsioonide arv</c:v>
          </c:tx>
          <c:spPr>
            <a:solidFill>
              <a:schemeClr val="dk1">
                <a:tint val="88500"/>
              </a:schemeClr>
            </a:solidFill>
            <a:ln>
              <a:noFill/>
            </a:ln>
            <a:effectLst/>
          </c:spPr>
          <c:invertIfNegative val="0"/>
          <c:cat>
            <c:strRef>
              <c:f>Joonised!$B$25:$F$25</c:f>
              <c:strCache>
                <c:ptCount val="5"/>
                <c:pt idx="0">
                  <c:v>0-19%</c:v>
                </c:pt>
                <c:pt idx="1">
                  <c:v>20-39%</c:v>
                </c:pt>
                <c:pt idx="2">
                  <c:v>40-59%</c:v>
                </c:pt>
                <c:pt idx="3">
                  <c:v>60-79%</c:v>
                </c:pt>
                <c:pt idx="4">
                  <c:v>80-100%</c:v>
                </c:pt>
              </c:strCache>
            </c:strRef>
          </c:cat>
          <c:val>
            <c:numRef>
              <c:f>Joonised!$B$26:$F$26</c:f>
              <c:numCache>
                <c:formatCode>General</c:formatCode>
                <c:ptCount val="5"/>
                <c:pt idx="0">
                  <c:v>16</c:v>
                </c:pt>
                <c:pt idx="1">
                  <c:v>17</c:v>
                </c:pt>
                <c:pt idx="2">
                  <c:v>15</c:v>
                </c:pt>
                <c:pt idx="3">
                  <c:v>13</c:v>
                </c:pt>
                <c:pt idx="4">
                  <c:v>16</c:v>
                </c:pt>
              </c:numCache>
            </c:numRef>
          </c:val>
          <c:extLst>
            <c:ext xmlns:c16="http://schemas.microsoft.com/office/drawing/2014/chart" uri="{C3380CC4-5D6E-409C-BE32-E72D297353CC}">
              <c16:uniqueId val="{00000000-64F9-43F8-B5EE-8D4AA03AE600}"/>
            </c:ext>
          </c:extLst>
        </c:ser>
        <c:dLbls>
          <c:showLegendKey val="0"/>
          <c:showVal val="0"/>
          <c:showCatName val="0"/>
          <c:showSerName val="0"/>
          <c:showPercent val="0"/>
          <c:showBubbleSize val="0"/>
        </c:dLbls>
        <c:gapWidth val="219"/>
        <c:overlap val="-27"/>
        <c:axId val="381809392"/>
        <c:axId val="381810376"/>
      </c:barChart>
      <c:catAx>
        <c:axId val="381809392"/>
        <c:scaling>
          <c:orientation val="minMax"/>
        </c:scaling>
        <c:delete val="0"/>
        <c:axPos val="b"/>
        <c:numFmt formatCode="General" sourceLinked="1"/>
        <c:majorTickMark val="none"/>
        <c:minorTickMark val="none"/>
        <c:tickLblPos val="none"/>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381810376"/>
        <c:crosses val="autoZero"/>
        <c:auto val="1"/>
        <c:lblAlgn val="ctr"/>
        <c:lblOffset val="100"/>
        <c:noMultiLvlLbl val="0"/>
      </c:catAx>
      <c:valAx>
        <c:axId val="3818103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t-EE"/>
          </a:p>
        </c:txPr>
        <c:crossAx val="381809392"/>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1400" b="0" i="0" u="none" strike="noStrike" kern="1200" baseline="0">
                <a:solidFill>
                  <a:schemeClr val="tx1">
                    <a:lumMod val="65000"/>
                    <a:lumOff val="35000"/>
                  </a:schemeClr>
                </a:solidFill>
                <a:latin typeface="+mn-lt"/>
                <a:ea typeface="+mn-ea"/>
                <a:cs typeface="+mn-cs"/>
              </a:defRPr>
            </a:pPr>
            <a:endParaRPr lang="et-EE"/>
          </a:p>
        </c:txPr>
      </c:dTable>
      <c:spPr>
        <a:noFill/>
        <a:ln>
          <a:noFill/>
        </a:ln>
        <a:effectLst/>
      </c:spPr>
    </c:plotArea>
    <c:plotVisOnly val="1"/>
    <c:dispBlanksAs val="gap"/>
    <c:showDLblsOverMax val="0"/>
  </c:chart>
  <c:spPr>
    <a:noFill/>
    <a:ln>
      <a:noFill/>
    </a:ln>
    <a:effectLst/>
  </c:spPr>
  <c:txPr>
    <a:bodyPr/>
    <a:lstStyle/>
    <a:p>
      <a:pPr>
        <a:defRPr sz="1400"/>
      </a:pPr>
      <a:endParaRPr lang="et-E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35B7-4734-A593-60578303AE9B}"/>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35B7-4734-A593-60578303AE9B}"/>
              </c:ext>
            </c:extLst>
          </c:dPt>
          <c:dLbls>
            <c:dLbl>
              <c:idx val="0"/>
              <c:layout>
                <c:manualLayout>
                  <c:x val="-0.28783618959394791"/>
                  <c:y val="-2.2817349514103479E-2"/>
                </c:manualLayout>
              </c:layout>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bg1"/>
                      </a:solidFill>
                      <a:latin typeface="+mn-lt"/>
                      <a:ea typeface="+mn-ea"/>
                      <a:cs typeface="+mn-cs"/>
                    </a:defRPr>
                  </a:pPr>
                  <a:endParaRPr lang="et-EE"/>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35B7-4734-A593-60578303AE9B}"/>
                </c:ext>
              </c:extLst>
            </c:dLbl>
            <c:dLbl>
              <c:idx val="1"/>
              <c:layout>
                <c:manualLayout>
                  <c:x val="0.2904077890998919"/>
                  <c:y val="2.2017595507404848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35B7-4734-A593-60578303AE9B}"/>
                </c:ext>
              </c:extLst>
            </c:dLbl>
            <c:spPr>
              <a:noFill/>
              <a:ln>
                <a:noFill/>
              </a:ln>
              <a:effectLst/>
            </c:spPr>
            <c:txPr>
              <a:bodyPr rot="0" spcFirstLastPara="1" vertOverflow="ellipsis" vert="horz" wrap="square" lIns="38100" tIns="19050" rIns="38100" bIns="19050" anchor="ctr" anchorCtr="1">
                <a:spAutoFit/>
              </a:bodyPr>
              <a:lstStyle/>
              <a:p>
                <a:pPr>
                  <a:defRPr sz="32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'[Eirolukorra mõjude küsitlus Tartu organisatsioonidele 2020 sügis.xlsx]Joonised'!$A$1:$B$1</c:f>
              <c:strCache>
                <c:ptCount val="2"/>
                <c:pt idx="0">
                  <c:v>Jah</c:v>
                </c:pt>
                <c:pt idx="1">
                  <c:v>Ei</c:v>
                </c:pt>
              </c:strCache>
            </c:strRef>
          </c:cat>
          <c:val>
            <c:numRef>
              <c:f>'[Eirolukorra mõjude küsitlus Tartu organisatsioonidele 2020 sügis.xlsx]Joonised'!$A$2:$B$2</c:f>
              <c:numCache>
                <c:formatCode>General</c:formatCode>
                <c:ptCount val="2"/>
                <c:pt idx="0">
                  <c:v>39</c:v>
                </c:pt>
                <c:pt idx="1">
                  <c:v>37</c:v>
                </c:pt>
              </c:numCache>
            </c:numRef>
          </c:val>
          <c:extLst>
            <c:ext xmlns:c16="http://schemas.microsoft.com/office/drawing/2014/chart" uri="{C3380CC4-5D6E-409C-BE32-E72D297353CC}">
              <c16:uniqueId val="{00000004-35B7-4734-A593-60578303AE9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barChart>
        <c:barDir val="bar"/>
        <c:grouping val="clustered"/>
        <c:varyColors val="0"/>
        <c:ser>
          <c:idx val="0"/>
          <c:order val="0"/>
          <c:tx>
            <c:strRef>
              <c:f>'[Eirolukorra mõjude küsitlus Tartu organisatsioonidele 2020 sügis.xlsx]Sheet1'!$B$1</c:f>
              <c:strCache>
                <c:ptCount val="1"/>
                <c:pt idx="0">
                  <c:v>Kogus</c:v>
                </c:pt>
              </c:strCache>
            </c:strRef>
          </c:tx>
          <c:spPr>
            <a:solidFill>
              <a:schemeClr val="dk1">
                <a:tint val="88500"/>
              </a:schemeClr>
            </a:solidFill>
            <a:ln>
              <a:noFill/>
            </a:ln>
            <a:effectLst/>
          </c:spPr>
          <c:invertIfNegative val="0"/>
          <c:dLbls>
            <c:dLbl>
              <c:idx val="2"/>
              <c:layout>
                <c:manualLayout>
                  <c:x val="2.8726770711360795E-2"/>
                  <c:y val="0"/>
                </c:manualLayout>
              </c:layout>
              <c:tx>
                <c:rich>
                  <a:bodyPr/>
                  <a:lstStyle/>
                  <a:p>
                    <a:r>
                      <a:rPr lang="en-US" smtClean="0"/>
                      <a:t>20</a:t>
                    </a:r>
                  </a:p>
                </c:rich>
              </c:tx>
              <c:dLblPos val="outEnd"/>
              <c:showLegendKey val="0"/>
              <c:showVal val="1"/>
              <c:showCatName val="0"/>
              <c:showSerName val="0"/>
              <c:showPercent val="0"/>
              <c:showBubbleSize val="0"/>
              <c:extLst>
                <c:ext xmlns:c15="http://schemas.microsoft.com/office/drawing/2012/chart" uri="{CE6537A1-D6FC-4f65-9D91-7224C49458BB}">
                  <c15:layout/>
                </c:ext>
                <c:ext xmlns:c16="http://schemas.microsoft.com/office/drawing/2014/chart" uri="{C3380CC4-5D6E-409C-BE32-E72D297353CC}">
                  <c16:uniqueId val="{00000000-D341-4B11-BBF2-7C236200D522}"/>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t-EE"/>
              </a:p>
            </c:txPr>
            <c:dLblPos val="out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'[Eirolukorra mõjude küsitlus Tartu organisatsioonidele 2020 sügis.xlsx]Sheet1'!$A$2:$A$8</c:f>
              <c:strCache>
                <c:ptCount val="7"/>
                <c:pt idx="0">
                  <c:v>Kultuuriministeerium</c:v>
                </c:pt>
                <c:pt idx="1">
                  <c:v>Kultuurkapital</c:v>
                </c:pt>
                <c:pt idx="2">
                  <c:v>Töötukassa</c:v>
                </c:pt>
                <c:pt idx="3">
                  <c:v>Sponsorid</c:v>
                </c:pt>
                <c:pt idx="4">
                  <c:v>Ühisrahastus</c:v>
                </c:pt>
                <c:pt idx="5">
                  <c:v>Tartu Linnavalitsus</c:v>
                </c:pt>
                <c:pt idx="6">
                  <c:v>Muu riiklik fond või muu allikas</c:v>
                </c:pt>
              </c:strCache>
            </c:strRef>
          </c:cat>
          <c:val>
            <c:numRef>
              <c:f>'[Eirolukorra mõjude küsitlus Tartu organisatsioonidele 2020 sügis.xlsx]Sheet1'!$B$2:$B$8</c:f>
              <c:numCache>
                <c:formatCode>General</c:formatCode>
                <c:ptCount val="7"/>
                <c:pt idx="0">
                  <c:v>21</c:v>
                </c:pt>
                <c:pt idx="1">
                  <c:v>3</c:v>
                </c:pt>
                <c:pt idx="2">
                  <c:v>19</c:v>
                </c:pt>
                <c:pt idx="3">
                  <c:v>2</c:v>
                </c:pt>
                <c:pt idx="4">
                  <c:v>0</c:v>
                </c:pt>
                <c:pt idx="5">
                  <c:v>4</c:v>
                </c:pt>
                <c:pt idx="6">
                  <c:v>14</c:v>
                </c:pt>
              </c:numCache>
            </c:numRef>
          </c:val>
          <c:extLst>
            <c:ext xmlns:c16="http://schemas.microsoft.com/office/drawing/2014/chart" uri="{C3380CC4-5D6E-409C-BE32-E72D297353CC}">
              <c16:uniqueId val="{00000000-F70F-4A27-9E06-95DC402AA06C}"/>
            </c:ext>
          </c:extLst>
        </c:ser>
        <c:dLbls>
          <c:dLblPos val="outEnd"/>
          <c:showLegendKey val="0"/>
          <c:showVal val="1"/>
          <c:showCatName val="0"/>
          <c:showSerName val="0"/>
          <c:showPercent val="0"/>
          <c:showBubbleSize val="0"/>
        </c:dLbls>
        <c:gapWidth val="182"/>
        <c:axId val="451654808"/>
        <c:axId val="451657760"/>
      </c:barChart>
      <c:catAx>
        <c:axId val="451654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t-EE"/>
          </a:p>
        </c:txPr>
        <c:crossAx val="451657760"/>
        <c:crosses val="autoZero"/>
        <c:auto val="1"/>
        <c:lblAlgn val="ctr"/>
        <c:lblOffset val="100"/>
        <c:noMultiLvlLbl val="0"/>
      </c:catAx>
      <c:valAx>
        <c:axId val="451657760"/>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t-EE"/>
          </a:p>
        </c:txPr>
        <c:crossAx val="451654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5DCB-45FE-8DFF-3C9E6D980857}"/>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5DCB-45FE-8DFF-3C9E6D980857}"/>
              </c:ext>
            </c:extLst>
          </c:dPt>
          <c:dLbls>
            <c:dLbl>
              <c:idx val="0"/>
              <c:layout>
                <c:manualLayout>
                  <c:x val="-0.27933939323760998"/>
                  <c:y val="-0.22101454770923334"/>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t-EE"/>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5DCB-45FE-8DFF-3C9E6D980857}"/>
                </c:ext>
              </c:extLst>
            </c:dLbl>
            <c:dLbl>
              <c:idx val="1"/>
              <c:layout>
                <c:manualLayout>
                  <c:x val="0.23795680870773506"/>
                  <c:y val="0.12157800658096429"/>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5DCB-45FE-8DFF-3C9E6D980857}"/>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Joonised!$B$1:$C$1</c:f>
              <c:strCache>
                <c:ptCount val="2"/>
                <c:pt idx="0">
                  <c:v>Jah</c:v>
                </c:pt>
                <c:pt idx="1">
                  <c:v>Ei</c:v>
                </c:pt>
              </c:strCache>
            </c:strRef>
          </c:cat>
          <c:val>
            <c:numRef>
              <c:f>Joonised!$B$2:$C$2</c:f>
              <c:numCache>
                <c:formatCode>General</c:formatCode>
                <c:ptCount val="2"/>
                <c:pt idx="0">
                  <c:v>47</c:v>
                </c:pt>
                <c:pt idx="1">
                  <c:v>29</c:v>
                </c:pt>
              </c:numCache>
            </c:numRef>
          </c:val>
          <c:extLst>
            <c:ext xmlns:c16="http://schemas.microsoft.com/office/drawing/2014/chart" uri="{C3380CC4-5D6E-409C-BE32-E72D297353CC}">
              <c16:uniqueId val="{00000004-5DCB-45FE-8DFF-3C9E6D980857}"/>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1"/>
    </mc:Choice>
    <mc:Fallback>
      <c:style val="1"/>
    </mc:Fallback>
  </mc:AlternateContent>
  <c:chart>
    <c:autoTitleDeleted val="1"/>
    <c:plotArea>
      <c:layout/>
      <c:pieChart>
        <c:varyColors val="1"/>
        <c:ser>
          <c:idx val="0"/>
          <c:order val="0"/>
          <c:dPt>
            <c:idx val="0"/>
            <c:bubble3D val="0"/>
            <c:spPr>
              <a:solidFill>
                <a:schemeClr val="dk1">
                  <a:tint val="88500"/>
                </a:schemeClr>
              </a:solidFill>
              <a:ln w="19050">
                <a:solidFill>
                  <a:schemeClr val="lt1"/>
                </a:solidFill>
              </a:ln>
              <a:effectLst/>
            </c:spPr>
            <c:extLst>
              <c:ext xmlns:c16="http://schemas.microsoft.com/office/drawing/2014/chart" uri="{C3380CC4-5D6E-409C-BE32-E72D297353CC}">
                <c16:uniqueId val="{00000001-8F5B-40AD-ADB7-86C892061FB5}"/>
              </c:ext>
            </c:extLst>
          </c:dPt>
          <c:dPt>
            <c:idx val="1"/>
            <c:bubble3D val="0"/>
            <c:spPr>
              <a:solidFill>
                <a:schemeClr val="dk1">
                  <a:tint val="55000"/>
                </a:schemeClr>
              </a:solidFill>
              <a:ln w="19050">
                <a:solidFill>
                  <a:schemeClr val="lt1"/>
                </a:solidFill>
              </a:ln>
              <a:effectLst/>
            </c:spPr>
            <c:extLst>
              <c:ext xmlns:c16="http://schemas.microsoft.com/office/drawing/2014/chart" uri="{C3380CC4-5D6E-409C-BE32-E72D297353CC}">
                <c16:uniqueId val="{00000003-8F5B-40AD-ADB7-86C892061FB5}"/>
              </c:ext>
            </c:extLst>
          </c:dPt>
          <c:dLbls>
            <c:dLbl>
              <c:idx val="0"/>
              <c:layout>
                <c:manualLayout>
                  <c:x val="-8.7345993515516446E-2"/>
                  <c:y val="-0.36453132346878137"/>
                </c:manualLayout>
              </c:layout>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bg1"/>
                      </a:solidFill>
                      <a:latin typeface="+mn-lt"/>
                      <a:ea typeface="+mn-ea"/>
                      <a:cs typeface="+mn-cs"/>
                    </a:defRPr>
                  </a:pPr>
                  <a:endParaRPr lang="et-EE"/>
                </a:p>
              </c:txPr>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1-8F5B-40AD-ADB7-86C892061FB5}"/>
                </c:ext>
              </c:extLst>
            </c:dLbl>
            <c:dLbl>
              <c:idx val="1"/>
              <c:layout>
                <c:manualLayout>
                  <c:x val="0.13371536642071336"/>
                  <c:y val="9.0484186714229781E-2"/>
                </c:manualLayout>
              </c:layout>
              <c:showLegendKey val="0"/>
              <c:showVal val="1"/>
              <c:showCatName val="1"/>
              <c:showSerName val="0"/>
              <c:showPercent val="1"/>
              <c:showBubbleSize val="0"/>
              <c:separator>
</c:separator>
              <c:extLst>
                <c:ext xmlns:c15="http://schemas.microsoft.com/office/drawing/2012/chart" uri="{CE6537A1-D6FC-4f65-9D91-7224C49458BB}">
                  <c15:layout/>
                </c:ext>
                <c:ext xmlns:c16="http://schemas.microsoft.com/office/drawing/2014/chart" uri="{C3380CC4-5D6E-409C-BE32-E72D297353CC}">
                  <c16:uniqueId val="{00000003-8F5B-40AD-ADB7-86C892061FB5}"/>
                </c:ext>
              </c:extLst>
            </c:dLbl>
            <c:spPr>
              <a:noFill/>
              <a:ln>
                <a:noFill/>
              </a:ln>
              <a:effectLst/>
            </c:spPr>
            <c:txPr>
              <a:bodyPr rot="0" spcFirstLastPara="1" vertOverflow="ellipsis" vert="horz" wrap="square" lIns="38100" tIns="19050" rIns="38100" bIns="19050" anchor="ctr" anchorCtr="1">
                <a:spAutoFit/>
              </a:bodyPr>
              <a:lstStyle/>
              <a:p>
                <a:pPr>
                  <a:defRPr sz="2400" b="0" i="0" u="none" strike="noStrike" kern="1200" baseline="0">
                    <a:solidFill>
                      <a:schemeClr val="tx1">
                        <a:lumMod val="75000"/>
                        <a:lumOff val="25000"/>
                      </a:schemeClr>
                    </a:solidFill>
                    <a:latin typeface="+mn-lt"/>
                    <a:ea typeface="+mn-ea"/>
                    <a:cs typeface="+mn-cs"/>
                  </a:defRPr>
                </a:pPr>
                <a:endParaRPr lang="et-EE"/>
              </a:p>
            </c:txPr>
            <c:showLegendKey val="0"/>
            <c:showVal val="1"/>
            <c:showCatName val="1"/>
            <c:showSerName val="0"/>
            <c:showPercent val="1"/>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'[Eirolukorra mõjude küsitlus Tartu organisatsioonidele 2020 sügis.xlsx]Joonised'!$A$1:$B$1</c:f>
              <c:strCache>
                <c:ptCount val="2"/>
                <c:pt idx="0">
                  <c:v>Jah</c:v>
                </c:pt>
                <c:pt idx="1">
                  <c:v>Ei</c:v>
                </c:pt>
              </c:strCache>
            </c:strRef>
          </c:cat>
          <c:val>
            <c:numRef>
              <c:f>'[Eirolukorra mõjude küsitlus Tartu organisatsioonidele 2020 sügis.xlsx]Joonised'!$A$2:$B$2</c:f>
              <c:numCache>
                <c:formatCode>General</c:formatCode>
                <c:ptCount val="2"/>
                <c:pt idx="0">
                  <c:v>64</c:v>
                </c:pt>
                <c:pt idx="1">
                  <c:v>9</c:v>
                </c:pt>
              </c:numCache>
            </c:numRef>
          </c:val>
          <c:extLst>
            <c:ext xmlns:c16="http://schemas.microsoft.com/office/drawing/2014/chart" uri="{C3380CC4-5D6E-409C-BE32-E72D297353CC}">
              <c16:uniqueId val="{00000004-8F5B-40AD-ADB7-86C892061FB5}"/>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t-EE"/>
    </a:p>
  </c:txPr>
  <c:externalData r:id="rId3">
    <c:autoUpdate val="0"/>
  </c:externalData>
</c:chartSpace>
</file>

<file path=ppt/charts/colors1.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2.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3.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4.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5.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colors6.xml><?xml version="1.0" encoding="utf-8"?>
<cs:colorStyle xmlns:cs="http://schemas.microsoft.com/office/drawing/2012/chartStyle" xmlns:a="http://schemas.openxmlformats.org/drawingml/2006/main" meth="cycle" id="20">
  <a:schemeClr val="dk1"/>
  <cs:variation>
    <a:tint val="88500"/>
  </cs:variation>
  <cs:variation>
    <a:tint val="55000"/>
  </cs:variation>
  <cs:variation>
    <a:tint val="75000"/>
  </cs:variation>
  <cs:variation>
    <a:tint val="98500"/>
  </cs:variation>
  <cs:variation>
    <a:tint val="30000"/>
  </cs:variation>
  <cs:variation>
    <a:tint val="60000"/>
  </cs:variation>
  <cs:variation>
    <a:tint val="8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3C72CBD-B383-4D45-9C19-E3DF1BFCD63C}"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t-EE"/>
        </a:p>
      </dgm:t>
    </dgm:pt>
    <dgm:pt modelId="{7DEA7E4B-E4EA-47FA-8152-FABCE0427BCC}">
      <dgm:prSet phldrT="[Tekst]"/>
      <dgm:spPr/>
      <dgm:t>
        <a:bodyPr/>
        <a:lstStyle/>
        <a:p>
          <a:r>
            <a:rPr lang="et-EE" dirty="0"/>
            <a:t>KÕIK</a:t>
          </a:r>
        </a:p>
      </dgm:t>
    </dgm:pt>
    <dgm:pt modelId="{A3C7CA15-D8C9-40E6-936E-7FC07F46FD77}" type="parTrans" cxnId="{F7840D8C-89AF-4722-9271-74FDAAF3D058}">
      <dgm:prSet/>
      <dgm:spPr/>
      <dgm:t>
        <a:bodyPr/>
        <a:lstStyle/>
        <a:p>
          <a:endParaRPr lang="et-EE"/>
        </a:p>
      </dgm:t>
    </dgm:pt>
    <dgm:pt modelId="{EB1D7E09-200C-4295-ACCC-704B2F1E3589}" type="sibTrans" cxnId="{F7840D8C-89AF-4722-9271-74FDAAF3D058}">
      <dgm:prSet/>
      <dgm:spPr/>
      <dgm:t>
        <a:bodyPr/>
        <a:lstStyle/>
        <a:p>
          <a:endParaRPr lang="et-EE"/>
        </a:p>
      </dgm:t>
    </dgm:pt>
    <dgm:pt modelId="{B5BD4908-6EA1-46E4-AED1-36A98B494C0B}">
      <dgm:prSet phldrT="[Tekst]"/>
      <dgm:spPr/>
      <dgm:t>
        <a:bodyPr/>
        <a:lstStyle/>
        <a:p>
          <a:r>
            <a:rPr lang="et-EE" dirty="0"/>
            <a:t>Min: 1</a:t>
          </a:r>
        </a:p>
      </dgm:t>
    </dgm:pt>
    <dgm:pt modelId="{88EF140E-7BE5-45E8-8DB5-3D9B1D0B638F}" type="parTrans" cxnId="{FD14CF75-DE54-4360-8944-34A2C8E0D6C2}">
      <dgm:prSet/>
      <dgm:spPr/>
      <dgm:t>
        <a:bodyPr/>
        <a:lstStyle/>
        <a:p>
          <a:endParaRPr lang="et-EE"/>
        </a:p>
      </dgm:t>
    </dgm:pt>
    <dgm:pt modelId="{B93CF29A-AA61-4039-8CB6-86B995B4342F}" type="sibTrans" cxnId="{FD14CF75-DE54-4360-8944-34A2C8E0D6C2}">
      <dgm:prSet/>
      <dgm:spPr/>
      <dgm:t>
        <a:bodyPr/>
        <a:lstStyle/>
        <a:p>
          <a:endParaRPr lang="et-EE"/>
        </a:p>
      </dgm:t>
    </dgm:pt>
    <dgm:pt modelId="{EF4BDF58-D3FC-432D-B1B3-0155CEB29706}">
      <dgm:prSet phldrT="[Tekst]"/>
      <dgm:spPr/>
      <dgm:t>
        <a:bodyPr/>
        <a:lstStyle/>
        <a:p>
          <a:r>
            <a:rPr lang="et-EE" dirty="0"/>
            <a:t>Max: </a:t>
          </a:r>
          <a:r>
            <a:rPr lang="et-EE" dirty="0" smtClean="0"/>
            <a:t>864</a:t>
          </a:r>
          <a:endParaRPr lang="et-EE" dirty="0"/>
        </a:p>
      </dgm:t>
    </dgm:pt>
    <dgm:pt modelId="{F8F20590-8A05-436E-8B13-A5EC12C8F25C}" type="parTrans" cxnId="{67906FD8-613A-4288-B0A9-A300A192E6F8}">
      <dgm:prSet/>
      <dgm:spPr/>
      <dgm:t>
        <a:bodyPr/>
        <a:lstStyle/>
        <a:p>
          <a:endParaRPr lang="et-EE"/>
        </a:p>
      </dgm:t>
    </dgm:pt>
    <dgm:pt modelId="{ECAEC1F6-67E8-41B0-BD89-49ACD1F5477A}" type="sibTrans" cxnId="{67906FD8-613A-4288-B0A9-A300A192E6F8}">
      <dgm:prSet/>
      <dgm:spPr/>
      <dgm:t>
        <a:bodyPr/>
        <a:lstStyle/>
        <a:p>
          <a:endParaRPr lang="et-EE"/>
        </a:p>
      </dgm:t>
    </dgm:pt>
    <dgm:pt modelId="{1B4776F3-729F-490C-A778-81A4697895FA}">
      <dgm:prSet phldrT="[Tekst]"/>
      <dgm:spPr/>
      <dgm:t>
        <a:bodyPr/>
        <a:lstStyle/>
        <a:p>
          <a:r>
            <a:rPr lang="et-EE" dirty="0"/>
            <a:t>KULTUUR</a:t>
          </a:r>
        </a:p>
      </dgm:t>
    </dgm:pt>
    <dgm:pt modelId="{95D1E441-7C98-43B9-8927-FF4E4E0CC350}" type="parTrans" cxnId="{96214DCC-E519-4A17-8D41-DD441ACD5894}">
      <dgm:prSet/>
      <dgm:spPr/>
      <dgm:t>
        <a:bodyPr/>
        <a:lstStyle/>
        <a:p>
          <a:endParaRPr lang="et-EE"/>
        </a:p>
      </dgm:t>
    </dgm:pt>
    <dgm:pt modelId="{6EC33CD5-09AE-46F0-A7B7-747EE261152B}" type="sibTrans" cxnId="{96214DCC-E519-4A17-8D41-DD441ACD5894}">
      <dgm:prSet/>
      <dgm:spPr/>
      <dgm:t>
        <a:bodyPr/>
        <a:lstStyle/>
        <a:p>
          <a:endParaRPr lang="et-EE"/>
        </a:p>
      </dgm:t>
    </dgm:pt>
    <dgm:pt modelId="{4678753D-FE5A-43DD-969F-1EBB48F52454}">
      <dgm:prSet phldrT="[Tekst]"/>
      <dgm:spPr/>
      <dgm:t>
        <a:bodyPr/>
        <a:lstStyle/>
        <a:p>
          <a:r>
            <a:rPr lang="et-EE" dirty="0"/>
            <a:t>Min: 1</a:t>
          </a:r>
        </a:p>
      </dgm:t>
    </dgm:pt>
    <dgm:pt modelId="{83037062-913B-4F74-9FD1-07AFEB6CA596}" type="parTrans" cxnId="{69260886-981D-442F-9D95-7EA9378260CC}">
      <dgm:prSet/>
      <dgm:spPr/>
      <dgm:t>
        <a:bodyPr/>
        <a:lstStyle/>
        <a:p>
          <a:endParaRPr lang="et-EE"/>
        </a:p>
      </dgm:t>
    </dgm:pt>
    <dgm:pt modelId="{3E661CFB-B0DA-4B77-B125-808B219F918F}" type="sibTrans" cxnId="{69260886-981D-442F-9D95-7EA9378260CC}">
      <dgm:prSet/>
      <dgm:spPr/>
      <dgm:t>
        <a:bodyPr/>
        <a:lstStyle/>
        <a:p>
          <a:endParaRPr lang="et-EE"/>
        </a:p>
      </dgm:t>
    </dgm:pt>
    <dgm:pt modelId="{E58D8CA3-9C4F-4ACC-AB9B-12A0F1E1E118}">
      <dgm:prSet phldrT="[Tekst]"/>
      <dgm:spPr/>
      <dgm:t>
        <a:bodyPr/>
        <a:lstStyle/>
        <a:p>
          <a:r>
            <a:rPr lang="et-EE" dirty="0"/>
            <a:t>SPORT</a:t>
          </a:r>
        </a:p>
      </dgm:t>
    </dgm:pt>
    <dgm:pt modelId="{407DE159-E8C5-48F4-9D26-6477C6378EC4}" type="parTrans" cxnId="{08E53C9D-E92D-4C81-A871-3A2C8B80C106}">
      <dgm:prSet/>
      <dgm:spPr/>
      <dgm:t>
        <a:bodyPr/>
        <a:lstStyle/>
        <a:p>
          <a:endParaRPr lang="et-EE"/>
        </a:p>
      </dgm:t>
    </dgm:pt>
    <dgm:pt modelId="{8F4F889E-7FFC-4AA0-97F1-F922AAE71E59}" type="sibTrans" cxnId="{08E53C9D-E92D-4C81-A871-3A2C8B80C106}">
      <dgm:prSet/>
      <dgm:spPr/>
      <dgm:t>
        <a:bodyPr/>
        <a:lstStyle/>
        <a:p>
          <a:endParaRPr lang="et-EE"/>
        </a:p>
      </dgm:t>
    </dgm:pt>
    <dgm:pt modelId="{3A4294C8-156F-4C6A-8A43-E59B40918A92}">
      <dgm:prSet phldrT="[Tekst]"/>
      <dgm:spPr/>
      <dgm:t>
        <a:bodyPr/>
        <a:lstStyle/>
        <a:p>
          <a:r>
            <a:rPr lang="et-EE" dirty="0"/>
            <a:t>Min: 1</a:t>
          </a:r>
        </a:p>
      </dgm:t>
    </dgm:pt>
    <dgm:pt modelId="{67495F2A-F901-47FB-A31C-42F9FE7503D3}" type="parTrans" cxnId="{A0A35D71-B2D9-4E73-B7DC-1D894FCA4E10}">
      <dgm:prSet/>
      <dgm:spPr/>
      <dgm:t>
        <a:bodyPr/>
        <a:lstStyle/>
        <a:p>
          <a:endParaRPr lang="et-EE"/>
        </a:p>
      </dgm:t>
    </dgm:pt>
    <dgm:pt modelId="{59CF9194-CA01-4188-B47F-BEA59AD85CB3}" type="sibTrans" cxnId="{A0A35D71-B2D9-4E73-B7DC-1D894FCA4E10}">
      <dgm:prSet/>
      <dgm:spPr/>
      <dgm:t>
        <a:bodyPr/>
        <a:lstStyle/>
        <a:p>
          <a:endParaRPr lang="et-EE"/>
        </a:p>
      </dgm:t>
    </dgm:pt>
    <dgm:pt modelId="{387198BD-8ECC-44A4-AD45-9554C522A38D}">
      <dgm:prSet phldrT="[Tekst]"/>
      <dgm:spPr/>
      <dgm:t>
        <a:bodyPr/>
        <a:lstStyle/>
        <a:p>
          <a:r>
            <a:rPr lang="et-EE" dirty="0"/>
            <a:t>NOORED</a:t>
          </a:r>
        </a:p>
      </dgm:t>
    </dgm:pt>
    <dgm:pt modelId="{634BCE66-7166-4132-8B3F-C83E60BAA256}" type="parTrans" cxnId="{5B3C7C1B-739A-4E44-BB58-4EB85621565B}">
      <dgm:prSet/>
      <dgm:spPr/>
      <dgm:t>
        <a:bodyPr/>
        <a:lstStyle/>
        <a:p>
          <a:endParaRPr lang="et-EE"/>
        </a:p>
      </dgm:t>
    </dgm:pt>
    <dgm:pt modelId="{EEDBCF17-F46F-49BB-88BD-A22D10E7970C}" type="sibTrans" cxnId="{5B3C7C1B-739A-4E44-BB58-4EB85621565B}">
      <dgm:prSet/>
      <dgm:spPr/>
      <dgm:t>
        <a:bodyPr/>
        <a:lstStyle/>
        <a:p>
          <a:endParaRPr lang="et-EE"/>
        </a:p>
      </dgm:t>
    </dgm:pt>
    <dgm:pt modelId="{2EC8E295-BF91-4C86-9AC6-5D8C35E977FB}">
      <dgm:prSet phldrT="[Tekst]"/>
      <dgm:spPr/>
      <dgm:t>
        <a:bodyPr/>
        <a:lstStyle/>
        <a:p>
          <a:r>
            <a:rPr lang="et-EE" dirty="0"/>
            <a:t>Min: 1</a:t>
          </a:r>
        </a:p>
      </dgm:t>
    </dgm:pt>
    <dgm:pt modelId="{0A48A41F-F520-4B77-A1B8-2CA493D4C019}" type="parTrans" cxnId="{F7C9E268-8728-4413-83C9-2AD29A31A10C}">
      <dgm:prSet/>
      <dgm:spPr/>
      <dgm:t>
        <a:bodyPr/>
        <a:lstStyle/>
        <a:p>
          <a:endParaRPr lang="et-EE"/>
        </a:p>
      </dgm:t>
    </dgm:pt>
    <dgm:pt modelId="{F964B393-3FFF-409C-AFBB-FE3102BEA5D7}" type="sibTrans" cxnId="{F7C9E268-8728-4413-83C9-2AD29A31A10C}">
      <dgm:prSet/>
      <dgm:spPr/>
      <dgm:t>
        <a:bodyPr/>
        <a:lstStyle/>
        <a:p>
          <a:endParaRPr lang="et-EE"/>
        </a:p>
      </dgm:t>
    </dgm:pt>
    <dgm:pt modelId="{A6EC4113-AC5F-4997-9DF8-590F08B9786B}">
      <dgm:prSet phldrT="[Tekst]"/>
      <dgm:spPr/>
      <dgm:t>
        <a:bodyPr/>
        <a:lstStyle/>
        <a:p>
          <a:r>
            <a:rPr lang="et-EE" dirty="0" err="1"/>
            <a:t>Med</a:t>
          </a:r>
          <a:r>
            <a:rPr lang="et-EE" dirty="0"/>
            <a:t>: 30</a:t>
          </a:r>
        </a:p>
      </dgm:t>
    </dgm:pt>
    <dgm:pt modelId="{5AF1185B-F2BA-45E3-AA3A-851F921EA94C}" type="parTrans" cxnId="{342C5550-5169-481B-9718-BDC7B743977F}">
      <dgm:prSet/>
      <dgm:spPr/>
      <dgm:t>
        <a:bodyPr/>
        <a:lstStyle/>
        <a:p>
          <a:endParaRPr lang="et-EE"/>
        </a:p>
      </dgm:t>
    </dgm:pt>
    <dgm:pt modelId="{33112DDC-0148-4547-8809-62E1B0A7AEEA}" type="sibTrans" cxnId="{342C5550-5169-481B-9718-BDC7B743977F}">
      <dgm:prSet/>
      <dgm:spPr/>
      <dgm:t>
        <a:bodyPr/>
        <a:lstStyle/>
        <a:p>
          <a:endParaRPr lang="et-EE"/>
        </a:p>
      </dgm:t>
    </dgm:pt>
    <dgm:pt modelId="{D1508306-2BC8-430A-8934-11F0FDBD9E6E}">
      <dgm:prSet phldrT="[Tekst]"/>
      <dgm:spPr/>
      <dgm:t>
        <a:bodyPr/>
        <a:lstStyle/>
        <a:p>
          <a:r>
            <a:rPr lang="et-EE" dirty="0"/>
            <a:t>Kesk: 108</a:t>
          </a:r>
        </a:p>
      </dgm:t>
    </dgm:pt>
    <dgm:pt modelId="{A3D5B33F-07DA-47FA-9D49-056C812D0962}" type="parTrans" cxnId="{E31401CB-0937-4FC6-A92B-8B5D7A481AE7}">
      <dgm:prSet/>
      <dgm:spPr/>
      <dgm:t>
        <a:bodyPr/>
        <a:lstStyle/>
        <a:p>
          <a:endParaRPr lang="et-EE"/>
        </a:p>
      </dgm:t>
    </dgm:pt>
    <dgm:pt modelId="{35A9FC53-4C97-44F8-9C2B-58092E0E656C}" type="sibTrans" cxnId="{E31401CB-0937-4FC6-A92B-8B5D7A481AE7}">
      <dgm:prSet/>
      <dgm:spPr/>
      <dgm:t>
        <a:bodyPr/>
        <a:lstStyle/>
        <a:p>
          <a:endParaRPr lang="et-EE"/>
        </a:p>
      </dgm:t>
    </dgm:pt>
    <dgm:pt modelId="{746F1D9A-C95B-4E0C-8913-62C8237010C8}">
      <dgm:prSet phldrT="[Tekst]"/>
      <dgm:spPr/>
      <dgm:t>
        <a:bodyPr/>
        <a:lstStyle/>
        <a:p>
          <a:r>
            <a:rPr lang="et-EE" dirty="0"/>
            <a:t>Max: 864</a:t>
          </a:r>
        </a:p>
      </dgm:t>
    </dgm:pt>
    <dgm:pt modelId="{DC12DD1D-5FD5-47BB-A78C-95F73D546516}" type="parTrans" cxnId="{BBB11AF9-B580-4385-B3A3-86C86B83873A}">
      <dgm:prSet/>
      <dgm:spPr/>
      <dgm:t>
        <a:bodyPr/>
        <a:lstStyle/>
        <a:p>
          <a:endParaRPr lang="et-EE"/>
        </a:p>
      </dgm:t>
    </dgm:pt>
    <dgm:pt modelId="{68BA8E93-2F4C-491D-8AB2-ACB3685EE132}" type="sibTrans" cxnId="{BBB11AF9-B580-4385-B3A3-86C86B83873A}">
      <dgm:prSet/>
      <dgm:spPr/>
      <dgm:t>
        <a:bodyPr/>
        <a:lstStyle/>
        <a:p>
          <a:endParaRPr lang="et-EE"/>
        </a:p>
      </dgm:t>
    </dgm:pt>
    <dgm:pt modelId="{9BA3D63B-B945-4E40-BB8C-143AF8A8B02F}">
      <dgm:prSet phldrT="[Tekst]"/>
      <dgm:spPr/>
      <dgm:t>
        <a:bodyPr/>
        <a:lstStyle/>
        <a:p>
          <a:r>
            <a:rPr lang="et-EE" dirty="0" err="1"/>
            <a:t>Med</a:t>
          </a:r>
          <a:r>
            <a:rPr lang="et-EE" dirty="0"/>
            <a:t>: 38</a:t>
          </a:r>
        </a:p>
      </dgm:t>
    </dgm:pt>
    <dgm:pt modelId="{77262F1E-30E9-4570-97FC-52922FC4CBA1}" type="parTrans" cxnId="{6154BED6-7AE5-4051-A7E6-762BAE8678C8}">
      <dgm:prSet/>
      <dgm:spPr/>
      <dgm:t>
        <a:bodyPr/>
        <a:lstStyle/>
        <a:p>
          <a:endParaRPr lang="et-EE"/>
        </a:p>
      </dgm:t>
    </dgm:pt>
    <dgm:pt modelId="{E8871F8B-C063-4B24-BE78-57B37CD2CFE4}" type="sibTrans" cxnId="{6154BED6-7AE5-4051-A7E6-762BAE8678C8}">
      <dgm:prSet/>
      <dgm:spPr/>
      <dgm:t>
        <a:bodyPr/>
        <a:lstStyle/>
        <a:p>
          <a:endParaRPr lang="et-EE"/>
        </a:p>
      </dgm:t>
    </dgm:pt>
    <dgm:pt modelId="{C8DB3076-FAAB-4330-8DAA-CEDC6CFB27F9}">
      <dgm:prSet phldrT="[Tekst]"/>
      <dgm:spPr/>
      <dgm:t>
        <a:bodyPr/>
        <a:lstStyle/>
        <a:p>
          <a:r>
            <a:rPr lang="et-EE" dirty="0"/>
            <a:t>Kesk: 118</a:t>
          </a:r>
        </a:p>
      </dgm:t>
    </dgm:pt>
    <dgm:pt modelId="{657BAA66-108D-4494-9D9B-EE6DE16AFBCA}" type="parTrans" cxnId="{34D7A886-B12D-44BA-98AD-9E1E5F539CA7}">
      <dgm:prSet/>
      <dgm:spPr/>
      <dgm:t>
        <a:bodyPr/>
        <a:lstStyle/>
        <a:p>
          <a:endParaRPr lang="et-EE"/>
        </a:p>
      </dgm:t>
    </dgm:pt>
    <dgm:pt modelId="{AA7C78A3-C485-41E1-B08D-7825EBB87D8B}" type="sibTrans" cxnId="{34D7A886-B12D-44BA-98AD-9E1E5F539CA7}">
      <dgm:prSet/>
      <dgm:spPr/>
      <dgm:t>
        <a:bodyPr/>
        <a:lstStyle/>
        <a:p>
          <a:endParaRPr lang="et-EE"/>
        </a:p>
      </dgm:t>
    </dgm:pt>
    <dgm:pt modelId="{411A0AB9-13BE-4BD5-9723-B4E9EC35322B}">
      <dgm:prSet phldrT="[Tekst]"/>
      <dgm:spPr/>
      <dgm:t>
        <a:bodyPr/>
        <a:lstStyle/>
        <a:p>
          <a:r>
            <a:rPr lang="et-EE" dirty="0"/>
            <a:t>Max: 300</a:t>
          </a:r>
        </a:p>
      </dgm:t>
    </dgm:pt>
    <dgm:pt modelId="{42CC9286-B20A-4DCF-9541-7CD51AC9C23B}" type="parTrans" cxnId="{08466A60-9CAD-4F69-A8BF-0AAA84459E09}">
      <dgm:prSet/>
      <dgm:spPr/>
      <dgm:t>
        <a:bodyPr/>
        <a:lstStyle/>
        <a:p>
          <a:endParaRPr lang="et-EE"/>
        </a:p>
      </dgm:t>
    </dgm:pt>
    <dgm:pt modelId="{BDA17D3F-B8F9-4B78-979A-455A35886EEA}" type="sibTrans" cxnId="{08466A60-9CAD-4F69-A8BF-0AAA84459E09}">
      <dgm:prSet/>
      <dgm:spPr/>
      <dgm:t>
        <a:bodyPr/>
        <a:lstStyle/>
        <a:p>
          <a:endParaRPr lang="et-EE"/>
        </a:p>
      </dgm:t>
    </dgm:pt>
    <dgm:pt modelId="{63BFC5D1-6623-42AA-B319-B6E20B1C1D86}">
      <dgm:prSet phldrT="[Tekst]"/>
      <dgm:spPr/>
      <dgm:t>
        <a:bodyPr/>
        <a:lstStyle/>
        <a:p>
          <a:r>
            <a:rPr lang="et-EE" dirty="0" err="1"/>
            <a:t>Med</a:t>
          </a:r>
          <a:r>
            <a:rPr lang="et-EE" dirty="0"/>
            <a:t>: 7</a:t>
          </a:r>
        </a:p>
      </dgm:t>
    </dgm:pt>
    <dgm:pt modelId="{6F3DC1C3-A13C-4E55-99D3-4D58CD04F42B}" type="parTrans" cxnId="{D68F3C9A-078D-48B6-9619-D0E44E185570}">
      <dgm:prSet/>
      <dgm:spPr/>
      <dgm:t>
        <a:bodyPr/>
        <a:lstStyle/>
        <a:p>
          <a:endParaRPr lang="et-EE"/>
        </a:p>
      </dgm:t>
    </dgm:pt>
    <dgm:pt modelId="{8ED78B62-BC83-4AC5-BDC7-161169898ABC}" type="sibTrans" cxnId="{D68F3C9A-078D-48B6-9619-D0E44E185570}">
      <dgm:prSet/>
      <dgm:spPr/>
      <dgm:t>
        <a:bodyPr/>
        <a:lstStyle/>
        <a:p>
          <a:endParaRPr lang="et-EE"/>
        </a:p>
      </dgm:t>
    </dgm:pt>
    <dgm:pt modelId="{B2D56B2A-340D-4519-B48F-E7BFC79907BB}">
      <dgm:prSet phldrT="[Tekst]"/>
      <dgm:spPr/>
      <dgm:t>
        <a:bodyPr/>
        <a:lstStyle/>
        <a:p>
          <a:r>
            <a:rPr lang="et-EE" dirty="0"/>
            <a:t>Kesk: 32</a:t>
          </a:r>
        </a:p>
      </dgm:t>
    </dgm:pt>
    <dgm:pt modelId="{6442B9DC-EDA0-407A-85AA-0E1546016BD9}" type="parTrans" cxnId="{34FD3B11-1460-4041-9602-11D1DEC472F1}">
      <dgm:prSet/>
      <dgm:spPr/>
      <dgm:t>
        <a:bodyPr/>
        <a:lstStyle/>
        <a:p>
          <a:endParaRPr lang="et-EE"/>
        </a:p>
      </dgm:t>
    </dgm:pt>
    <dgm:pt modelId="{DB9280DB-FC55-42F2-9600-C7580CD10AE5}" type="sibTrans" cxnId="{34FD3B11-1460-4041-9602-11D1DEC472F1}">
      <dgm:prSet/>
      <dgm:spPr/>
      <dgm:t>
        <a:bodyPr/>
        <a:lstStyle/>
        <a:p>
          <a:endParaRPr lang="et-EE"/>
        </a:p>
      </dgm:t>
    </dgm:pt>
    <dgm:pt modelId="{2B200160-45EF-41BC-BF8D-67489B2305E7}">
      <dgm:prSet phldrT="[Tekst]"/>
      <dgm:spPr/>
      <dgm:t>
        <a:bodyPr/>
        <a:lstStyle/>
        <a:p>
          <a:r>
            <a:rPr lang="et-EE" dirty="0"/>
            <a:t>Max: </a:t>
          </a:r>
          <a:r>
            <a:rPr lang="et-EE" dirty="0" smtClean="0"/>
            <a:t>200</a:t>
          </a:r>
          <a:endParaRPr lang="et-EE" dirty="0"/>
        </a:p>
      </dgm:t>
    </dgm:pt>
    <dgm:pt modelId="{6FCE71ED-A3D4-456B-B737-55E3E597948E}" type="parTrans" cxnId="{E7CE924D-4722-402B-981E-96AC84D7DE0E}">
      <dgm:prSet/>
      <dgm:spPr/>
      <dgm:t>
        <a:bodyPr/>
        <a:lstStyle/>
        <a:p>
          <a:endParaRPr lang="et-EE"/>
        </a:p>
      </dgm:t>
    </dgm:pt>
    <dgm:pt modelId="{354E8947-FAC7-4783-BCA8-4A07BE8913BE}" type="sibTrans" cxnId="{E7CE924D-4722-402B-981E-96AC84D7DE0E}">
      <dgm:prSet/>
      <dgm:spPr/>
      <dgm:t>
        <a:bodyPr/>
        <a:lstStyle/>
        <a:p>
          <a:endParaRPr lang="et-EE"/>
        </a:p>
      </dgm:t>
    </dgm:pt>
    <dgm:pt modelId="{64CA7566-7DED-4830-8A64-E22ACA1D7BA1}">
      <dgm:prSet phldrT="[Tekst]"/>
      <dgm:spPr/>
      <dgm:t>
        <a:bodyPr/>
        <a:lstStyle/>
        <a:p>
          <a:r>
            <a:rPr lang="et-EE" dirty="0" err="1"/>
            <a:t>Med</a:t>
          </a:r>
          <a:r>
            <a:rPr lang="et-EE" dirty="0"/>
            <a:t>: </a:t>
          </a:r>
          <a:r>
            <a:rPr lang="et-EE" dirty="0" smtClean="0"/>
            <a:t>25</a:t>
          </a:r>
          <a:endParaRPr lang="et-EE" dirty="0"/>
        </a:p>
      </dgm:t>
    </dgm:pt>
    <dgm:pt modelId="{57A58B04-3C42-4560-B6D1-75613936890D}" type="parTrans" cxnId="{BE994F7E-2413-4B7B-812A-1DA290182FBB}">
      <dgm:prSet/>
      <dgm:spPr/>
      <dgm:t>
        <a:bodyPr/>
        <a:lstStyle/>
        <a:p>
          <a:endParaRPr lang="et-EE"/>
        </a:p>
      </dgm:t>
    </dgm:pt>
    <dgm:pt modelId="{90B757DB-6914-4CBE-BE59-9DBE6B92D067}" type="sibTrans" cxnId="{BE994F7E-2413-4B7B-812A-1DA290182FBB}">
      <dgm:prSet/>
      <dgm:spPr/>
      <dgm:t>
        <a:bodyPr/>
        <a:lstStyle/>
        <a:p>
          <a:endParaRPr lang="et-EE"/>
        </a:p>
      </dgm:t>
    </dgm:pt>
    <dgm:pt modelId="{78830869-37DF-408A-970C-497776A67599}">
      <dgm:prSet phldrT="[Tekst]"/>
      <dgm:spPr/>
      <dgm:t>
        <a:bodyPr/>
        <a:lstStyle/>
        <a:p>
          <a:r>
            <a:rPr lang="et-EE" dirty="0"/>
            <a:t>Kesk: </a:t>
          </a:r>
          <a:r>
            <a:rPr lang="et-EE" dirty="0" smtClean="0"/>
            <a:t>47</a:t>
          </a:r>
          <a:endParaRPr lang="et-EE" dirty="0"/>
        </a:p>
      </dgm:t>
    </dgm:pt>
    <dgm:pt modelId="{DE6E26EE-2B5D-4A70-98AD-96FC4362E862}" type="parTrans" cxnId="{03F0A71A-B568-4EA3-BE6F-EDEB1435C4EB}">
      <dgm:prSet/>
      <dgm:spPr/>
      <dgm:t>
        <a:bodyPr/>
        <a:lstStyle/>
        <a:p>
          <a:endParaRPr lang="et-EE"/>
        </a:p>
      </dgm:t>
    </dgm:pt>
    <dgm:pt modelId="{847ABE64-8677-42CA-B851-08C0E41FDA49}" type="sibTrans" cxnId="{03F0A71A-B568-4EA3-BE6F-EDEB1435C4EB}">
      <dgm:prSet/>
      <dgm:spPr/>
      <dgm:t>
        <a:bodyPr/>
        <a:lstStyle/>
        <a:p>
          <a:endParaRPr lang="et-EE"/>
        </a:p>
      </dgm:t>
    </dgm:pt>
    <dgm:pt modelId="{FB0908FA-47D4-4540-90F5-E7A59025EEC2}">
      <dgm:prSet phldrT="[Tekst]"/>
      <dgm:spPr/>
      <dgm:t>
        <a:bodyPr/>
        <a:lstStyle/>
        <a:p>
          <a:r>
            <a:rPr lang="et-EE" dirty="0"/>
            <a:t>KOKKU: </a:t>
          </a:r>
          <a:r>
            <a:rPr lang="et-EE" dirty="0" smtClean="0"/>
            <a:t>6782</a:t>
          </a:r>
          <a:endParaRPr lang="et-EE" dirty="0"/>
        </a:p>
      </dgm:t>
    </dgm:pt>
    <dgm:pt modelId="{75AE2156-F5E8-4EBE-9BF0-3074568421CC}" type="parTrans" cxnId="{2FB8A591-AE93-4279-98DB-A78C8691D1B3}">
      <dgm:prSet/>
      <dgm:spPr/>
      <dgm:t>
        <a:bodyPr/>
        <a:lstStyle/>
        <a:p>
          <a:endParaRPr lang="et-EE"/>
        </a:p>
      </dgm:t>
    </dgm:pt>
    <dgm:pt modelId="{CBA6D99C-7725-4E59-9BA5-E0DF00155733}" type="sibTrans" cxnId="{2FB8A591-AE93-4279-98DB-A78C8691D1B3}">
      <dgm:prSet/>
      <dgm:spPr/>
      <dgm:t>
        <a:bodyPr/>
        <a:lstStyle/>
        <a:p>
          <a:endParaRPr lang="et-EE"/>
        </a:p>
      </dgm:t>
    </dgm:pt>
    <dgm:pt modelId="{41355C5C-CB95-4DBD-A165-BDB5008AC137}">
      <dgm:prSet phldrT="[Tekst]"/>
      <dgm:spPr/>
      <dgm:t>
        <a:bodyPr/>
        <a:lstStyle/>
        <a:p>
          <a:r>
            <a:rPr lang="et-EE" dirty="0"/>
            <a:t>KOKKU: 5705</a:t>
          </a:r>
        </a:p>
      </dgm:t>
    </dgm:pt>
    <dgm:pt modelId="{FAB9A37B-0D77-4DD5-B442-AD82E3C00864}" type="parTrans" cxnId="{A8D7E298-35B3-4E96-A21B-33A3EFF08152}">
      <dgm:prSet/>
      <dgm:spPr/>
      <dgm:t>
        <a:bodyPr/>
        <a:lstStyle/>
        <a:p>
          <a:endParaRPr lang="et-EE"/>
        </a:p>
      </dgm:t>
    </dgm:pt>
    <dgm:pt modelId="{4DFA676C-CBD2-4ABC-88F8-93BBBA2AEF4B}" type="sibTrans" cxnId="{A8D7E298-35B3-4E96-A21B-33A3EFF08152}">
      <dgm:prSet/>
      <dgm:spPr/>
      <dgm:t>
        <a:bodyPr/>
        <a:lstStyle/>
        <a:p>
          <a:endParaRPr lang="et-EE"/>
        </a:p>
      </dgm:t>
    </dgm:pt>
    <dgm:pt modelId="{C243FFC6-A7C3-4E26-A5E3-3AD00DE641BD}">
      <dgm:prSet phldrT="[Tekst]"/>
      <dgm:spPr/>
      <dgm:t>
        <a:bodyPr/>
        <a:lstStyle/>
        <a:p>
          <a:r>
            <a:rPr lang="et-EE" dirty="0"/>
            <a:t>KOKKU: 612</a:t>
          </a:r>
        </a:p>
      </dgm:t>
    </dgm:pt>
    <dgm:pt modelId="{1550709C-863E-4470-AA48-297C814E9297}" type="parTrans" cxnId="{A84C7312-5A43-42E1-9C7B-D7B295D7415E}">
      <dgm:prSet/>
      <dgm:spPr/>
      <dgm:t>
        <a:bodyPr/>
        <a:lstStyle/>
        <a:p>
          <a:endParaRPr lang="et-EE"/>
        </a:p>
      </dgm:t>
    </dgm:pt>
    <dgm:pt modelId="{21A699C6-2B25-4BB0-A65B-EC1C6FF11EE8}" type="sibTrans" cxnId="{A84C7312-5A43-42E1-9C7B-D7B295D7415E}">
      <dgm:prSet/>
      <dgm:spPr/>
      <dgm:t>
        <a:bodyPr/>
        <a:lstStyle/>
        <a:p>
          <a:endParaRPr lang="et-EE"/>
        </a:p>
      </dgm:t>
    </dgm:pt>
    <dgm:pt modelId="{641E6AA3-BCF8-49B0-AE13-089FB1740B75}">
      <dgm:prSet phldrT="[Tekst]"/>
      <dgm:spPr/>
      <dgm:t>
        <a:bodyPr/>
        <a:lstStyle/>
        <a:p>
          <a:r>
            <a:rPr lang="et-EE" dirty="0"/>
            <a:t>KOKKU: </a:t>
          </a:r>
          <a:r>
            <a:rPr lang="et-EE" dirty="0" smtClean="0"/>
            <a:t>377</a:t>
          </a:r>
          <a:endParaRPr lang="et-EE" dirty="0"/>
        </a:p>
      </dgm:t>
    </dgm:pt>
    <dgm:pt modelId="{442D3644-DCDE-4711-A778-BD04CC8ED0B5}" type="parTrans" cxnId="{AC9A11DE-47B8-4929-8F4C-3251B28EECCC}">
      <dgm:prSet/>
      <dgm:spPr/>
      <dgm:t>
        <a:bodyPr/>
        <a:lstStyle/>
        <a:p>
          <a:endParaRPr lang="et-EE"/>
        </a:p>
      </dgm:t>
    </dgm:pt>
    <dgm:pt modelId="{D5DD4618-1D58-4710-B66C-53BCA7AB3E81}" type="sibTrans" cxnId="{AC9A11DE-47B8-4929-8F4C-3251B28EECCC}">
      <dgm:prSet/>
      <dgm:spPr/>
      <dgm:t>
        <a:bodyPr/>
        <a:lstStyle/>
        <a:p>
          <a:endParaRPr lang="et-EE"/>
        </a:p>
      </dgm:t>
    </dgm:pt>
    <dgm:pt modelId="{B25CE376-90D9-482E-B351-F0B94042A485}" type="pres">
      <dgm:prSet presAssocID="{D3C72CBD-B383-4D45-9C19-E3DF1BFCD63C}" presName="Name0" presStyleCnt="0">
        <dgm:presLayoutVars>
          <dgm:dir/>
          <dgm:animLvl val="lvl"/>
          <dgm:resizeHandles val="exact"/>
        </dgm:presLayoutVars>
      </dgm:prSet>
      <dgm:spPr/>
      <dgm:t>
        <a:bodyPr/>
        <a:lstStyle/>
        <a:p>
          <a:endParaRPr lang="en-US"/>
        </a:p>
      </dgm:t>
    </dgm:pt>
    <dgm:pt modelId="{19B88F5B-188E-4784-A786-2FA412888FCE}" type="pres">
      <dgm:prSet presAssocID="{7DEA7E4B-E4EA-47FA-8152-FABCE0427BCC}" presName="composite" presStyleCnt="0"/>
      <dgm:spPr/>
    </dgm:pt>
    <dgm:pt modelId="{967FC54D-D6F8-4E2C-B272-61B84F509203}" type="pres">
      <dgm:prSet presAssocID="{7DEA7E4B-E4EA-47FA-8152-FABCE0427BCC}" presName="parTx" presStyleLbl="alignNode1" presStyleIdx="0" presStyleCnt="4">
        <dgm:presLayoutVars>
          <dgm:chMax val="0"/>
          <dgm:chPref val="0"/>
          <dgm:bulletEnabled val="1"/>
        </dgm:presLayoutVars>
      </dgm:prSet>
      <dgm:spPr/>
      <dgm:t>
        <a:bodyPr/>
        <a:lstStyle/>
        <a:p>
          <a:endParaRPr lang="en-US"/>
        </a:p>
      </dgm:t>
    </dgm:pt>
    <dgm:pt modelId="{EC56B082-3830-4D3A-B41D-AF091A917BD6}" type="pres">
      <dgm:prSet presAssocID="{7DEA7E4B-E4EA-47FA-8152-FABCE0427BCC}" presName="desTx" presStyleLbl="alignAccFollowNode1" presStyleIdx="0" presStyleCnt="4">
        <dgm:presLayoutVars>
          <dgm:bulletEnabled val="1"/>
        </dgm:presLayoutVars>
      </dgm:prSet>
      <dgm:spPr/>
      <dgm:t>
        <a:bodyPr/>
        <a:lstStyle/>
        <a:p>
          <a:endParaRPr lang="en-US"/>
        </a:p>
      </dgm:t>
    </dgm:pt>
    <dgm:pt modelId="{F3907F5D-61A3-413E-A144-4771FADDEAA9}" type="pres">
      <dgm:prSet presAssocID="{EB1D7E09-200C-4295-ACCC-704B2F1E3589}" presName="space" presStyleCnt="0"/>
      <dgm:spPr/>
    </dgm:pt>
    <dgm:pt modelId="{8B7D0F02-35F4-4D43-9697-495FE53A1178}" type="pres">
      <dgm:prSet presAssocID="{1B4776F3-729F-490C-A778-81A4697895FA}" presName="composite" presStyleCnt="0"/>
      <dgm:spPr/>
    </dgm:pt>
    <dgm:pt modelId="{15CDB488-AF5A-45A3-AC05-4A1BF700173B}" type="pres">
      <dgm:prSet presAssocID="{1B4776F3-729F-490C-A778-81A4697895FA}" presName="parTx" presStyleLbl="alignNode1" presStyleIdx="1" presStyleCnt="4">
        <dgm:presLayoutVars>
          <dgm:chMax val="0"/>
          <dgm:chPref val="0"/>
          <dgm:bulletEnabled val="1"/>
        </dgm:presLayoutVars>
      </dgm:prSet>
      <dgm:spPr/>
      <dgm:t>
        <a:bodyPr/>
        <a:lstStyle/>
        <a:p>
          <a:endParaRPr lang="en-US"/>
        </a:p>
      </dgm:t>
    </dgm:pt>
    <dgm:pt modelId="{82ABC48C-DE06-40F9-8F17-9EC3D0481A81}" type="pres">
      <dgm:prSet presAssocID="{1B4776F3-729F-490C-A778-81A4697895FA}" presName="desTx" presStyleLbl="alignAccFollowNode1" presStyleIdx="1" presStyleCnt="4">
        <dgm:presLayoutVars>
          <dgm:bulletEnabled val="1"/>
        </dgm:presLayoutVars>
      </dgm:prSet>
      <dgm:spPr/>
      <dgm:t>
        <a:bodyPr/>
        <a:lstStyle/>
        <a:p>
          <a:endParaRPr lang="en-US"/>
        </a:p>
      </dgm:t>
    </dgm:pt>
    <dgm:pt modelId="{826878D8-A1E6-4BA9-8891-8B185015CBB4}" type="pres">
      <dgm:prSet presAssocID="{6EC33CD5-09AE-46F0-A7B7-747EE261152B}" presName="space" presStyleCnt="0"/>
      <dgm:spPr/>
    </dgm:pt>
    <dgm:pt modelId="{C8E2BA03-DB03-43DA-8309-1B9596B13D85}" type="pres">
      <dgm:prSet presAssocID="{E58D8CA3-9C4F-4ACC-AB9B-12A0F1E1E118}" presName="composite" presStyleCnt="0"/>
      <dgm:spPr/>
    </dgm:pt>
    <dgm:pt modelId="{31AAF357-4A82-4579-9503-062D43749394}" type="pres">
      <dgm:prSet presAssocID="{E58D8CA3-9C4F-4ACC-AB9B-12A0F1E1E118}" presName="parTx" presStyleLbl="alignNode1" presStyleIdx="2" presStyleCnt="4">
        <dgm:presLayoutVars>
          <dgm:chMax val="0"/>
          <dgm:chPref val="0"/>
          <dgm:bulletEnabled val="1"/>
        </dgm:presLayoutVars>
      </dgm:prSet>
      <dgm:spPr/>
      <dgm:t>
        <a:bodyPr/>
        <a:lstStyle/>
        <a:p>
          <a:endParaRPr lang="en-US"/>
        </a:p>
      </dgm:t>
    </dgm:pt>
    <dgm:pt modelId="{9E88E590-2934-4E1B-8640-8E6E1C5F05C8}" type="pres">
      <dgm:prSet presAssocID="{E58D8CA3-9C4F-4ACC-AB9B-12A0F1E1E118}" presName="desTx" presStyleLbl="alignAccFollowNode1" presStyleIdx="2" presStyleCnt="4">
        <dgm:presLayoutVars>
          <dgm:bulletEnabled val="1"/>
        </dgm:presLayoutVars>
      </dgm:prSet>
      <dgm:spPr/>
      <dgm:t>
        <a:bodyPr/>
        <a:lstStyle/>
        <a:p>
          <a:endParaRPr lang="en-US"/>
        </a:p>
      </dgm:t>
    </dgm:pt>
    <dgm:pt modelId="{72BC5236-4CF3-43D7-8435-A22A4A7FB53D}" type="pres">
      <dgm:prSet presAssocID="{8F4F889E-7FFC-4AA0-97F1-F922AAE71E59}" presName="space" presStyleCnt="0"/>
      <dgm:spPr/>
    </dgm:pt>
    <dgm:pt modelId="{C0BDAE21-15C3-4D88-9621-5C673FA92A0E}" type="pres">
      <dgm:prSet presAssocID="{387198BD-8ECC-44A4-AD45-9554C522A38D}" presName="composite" presStyleCnt="0"/>
      <dgm:spPr/>
    </dgm:pt>
    <dgm:pt modelId="{200BC269-5907-419B-A85F-6BA3719D9921}" type="pres">
      <dgm:prSet presAssocID="{387198BD-8ECC-44A4-AD45-9554C522A38D}" presName="parTx" presStyleLbl="alignNode1" presStyleIdx="3" presStyleCnt="4">
        <dgm:presLayoutVars>
          <dgm:chMax val="0"/>
          <dgm:chPref val="0"/>
          <dgm:bulletEnabled val="1"/>
        </dgm:presLayoutVars>
      </dgm:prSet>
      <dgm:spPr/>
      <dgm:t>
        <a:bodyPr/>
        <a:lstStyle/>
        <a:p>
          <a:endParaRPr lang="en-US"/>
        </a:p>
      </dgm:t>
    </dgm:pt>
    <dgm:pt modelId="{C2BC8E6B-A428-4FF2-9689-AB82AFB2EDD9}" type="pres">
      <dgm:prSet presAssocID="{387198BD-8ECC-44A4-AD45-9554C522A38D}" presName="desTx" presStyleLbl="alignAccFollowNode1" presStyleIdx="3" presStyleCnt="4">
        <dgm:presLayoutVars>
          <dgm:bulletEnabled val="1"/>
        </dgm:presLayoutVars>
      </dgm:prSet>
      <dgm:spPr/>
      <dgm:t>
        <a:bodyPr/>
        <a:lstStyle/>
        <a:p>
          <a:endParaRPr lang="en-US"/>
        </a:p>
      </dgm:t>
    </dgm:pt>
  </dgm:ptLst>
  <dgm:cxnLst>
    <dgm:cxn modelId="{08466A60-9CAD-4F69-A8BF-0AAA84459E09}" srcId="{E58D8CA3-9C4F-4ACC-AB9B-12A0F1E1E118}" destId="{411A0AB9-13BE-4BD5-9723-B4E9EC35322B}" srcOrd="1" destOrd="0" parTransId="{42CC9286-B20A-4DCF-9541-7CD51AC9C23B}" sibTransId="{BDA17D3F-B8F9-4B78-979A-455A35886EEA}"/>
    <dgm:cxn modelId="{03F0A71A-B568-4EA3-BE6F-EDEB1435C4EB}" srcId="{387198BD-8ECC-44A4-AD45-9554C522A38D}" destId="{78830869-37DF-408A-970C-497776A67599}" srcOrd="3" destOrd="0" parTransId="{DE6E26EE-2B5D-4A70-98AD-96FC4362E862}" sibTransId="{847ABE64-8677-42CA-B851-08C0E41FDA49}"/>
    <dgm:cxn modelId="{69260886-981D-442F-9D95-7EA9378260CC}" srcId="{1B4776F3-729F-490C-A778-81A4697895FA}" destId="{4678753D-FE5A-43DD-969F-1EBB48F52454}" srcOrd="0" destOrd="0" parTransId="{83037062-913B-4F74-9FD1-07AFEB6CA596}" sibTransId="{3E661CFB-B0DA-4B77-B125-808B219F918F}"/>
    <dgm:cxn modelId="{2FB8A591-AE93-4279-98DB-A78C8691D1B3}" srcId="{7DEA7E4B-E4EA-47FA-8152-FABCE0427BCC}" destId="{FB0908FA-47D4-4540-90F5-E7A59025EEC2}" srcOrd="4" destOrd="0" parTransId="{75AE2156-F5E8-4EBE-9BF0-3074568421CC}" sibTransId="{CBA6D99C-7725-4E59-9BA5-E0DF00155733}"/>
    <dgm:cxn modelId="{34FD3B11-1460-4041-9602-11D1DEC472F1}" srcId="{E58D8CA3-9C4F-4ACC-AB9B-12A0F1E1E118}" destId="{B2D56B2A-340D-4519-B48F-E7BFC79907BB}" srcOrd="3" destOrd="0" parTransId="{6442B9DC-EDA0-407A-85AA-0E1546016BD9}" sibTransId="{DB9280DB-FC55-42F2-9600-C7580CD10AE5}"/>
    <dgm:cxn modelId="{0CD620D1-A8D0-40DF-85E3-CEDC19C5213E}" type="presOf" srcId="{4678753D-FE5A-43DD-969F-1EBB48F52454}" destId="{82ABC48C-DE06-40F9-8F17-9EC3D0481A81}" srcOrd="0" destOrd="0" presId="urn:microsoft.com/office/officeart/2005/8/layout/hList1"/>
    <dgm:cxn modelId="{D48CE0AC-3312-4DBB-82C5-223B3CCE68E4}" type="presOf" srcId="{9BA3D63B-B945-4E40-BB8C-143AF8A8B02F}" destId="{82ABC48C-DE06-40F9-8F17-9EC3D0481A81}" srcOrd="0" destOrd="2" presId="urn:microsoft.com/office/officeart/2005/8/layout/hList1"/>
    <dgm:cxn modelId="{34D7A886-B12D-44BA-98AD-9E1E5F539CA7}" srcId="{1B4776F3-729F-490C-A778-81A4697895FA}" destId="{C8DB3076-FAAB-4330-8DAA-CEDC6CFB27F9}" srcOrd="3" destOrd="0" parTransId="{657BAA66-108D-4494-9D9B-EE6DE16AFBCA}" sibTransId="{AA7C78A3-C485-41E1-B08D-7825EBB87D8B}"/>
    <dgm:cxn modelId="{F7840D8C-89AF-4722-9271-74FDAAF3D058}" srcId="{D3C72CBD-B383-4D45-9C19-E3DF1BFCD63C}" destId="{7DEA7E4B-E4EA-47FA-8152-FABCE0427BCC}" srcOrd="0" destOrd="0" parTransId="{A3C7CA15-D8C9-40E6-936E-7FC07F46FD77}" sibTransId="{EB1D7E09-200C-4295-ACCC-704B2F1E3589}"/>
    <dgm:cxn modelId="{339D3E1A-179E-4559-82A8-BD47E0FB408B}" type="presOf" srcId="{B5BD4908-6EA1-46E4-AED1-36A98B494C0B}" destId="{EC56B082-3830-4D3A-B41D-AF091A917BD6}" srcOrd="0" destOrd="0" presId="urn:microsoft.com/office/officeart/2005/8/layout/hList1"/>
    <dgm:cxn modelId="{41143DEE-8B59-46F0-AF0B-F81BD0DE9E12}" type="presOf" srcId="{C8DB3076-FAAB-4330-8DAA-CEDC6CFB27F9}" destId="{82ABC48C-DE06-40F9-8F17-9EC3D0481A81}" srcOrd="0" destOrd="3" presId="urn:microsoft.com/office/officeart/2005/8/layout/hList1"/>
    <dgm:cxn modelId="{BE994F7E-2413-4B7B-812A-1DA290182FBB}" srcId="{387198BD-8ECC-44A4-AD45-9554C522A38D}" destId="{64CA7566-7DED-4830-8A64-E22ACA1D7BA1}" srcOrd="2" destOrd="0" parTransId="{57A58B04-3C42-4560-B6D1-75613936890D}" sibTransId="{90B757DB-6914-4CBE-BE59-9DBE6B92D067}"/>
    <dgm:cxn modelId="{76E5D790-00B3-4DBF-BE67-FC2D02BF937B}" type="presOf" srcId="{41355C5C-CB95-4DBD-A165-BDB5008AC137}" destId="{82ABC48C-DE06-40F9-8F17-9EC3D0481A81}" srcOrd="0" destOrd="4" presId="urn:microsoft.com/office/officeart/2005/8/layout/hList1"/>
    <dgm:cxn modelId="{44FC9EF5-0FF2-4450-9BD6-717AF8D46487}" type="presOf" srcId="{411A0AB9-13BE-4BD5-9723-B4E9EC35322B}" destId="{9E88E590-2934-4E1B-8640-8E6E1C5F05C8}" srcOrd="0" destOrd="1" presId="urn:microsoft.com/office/officeart/2005/8/layout/hList1"/>
    <dgm:cxn modelId="{A8D7E298-35B3-4E96-A21B-33A3EFF08152}" srcId="{1B4776F3-729F-490C-A778-81A4697895FA}" destId="{41355C5C-CB95-4DBD-A165-BDB5008AC137}" srcOrd="4" destOrd="0" parTransId="{FAB9A37B-0D77-4DD5-B442-AD82E3C00864}" sibTransId="{4DFA676C-CBD2-4ABC-88F8-93BBBA2AEF4B}"/>
    <dgm:cxn modelId="{B4AF1D19-7EC0-477D-A5E8-034EF0B3C694}" type="presOf" srcId="{1B4776F3-729F-490C-A778-81A4697895FA}" destId="{15CDB488-AF5A-45A3-AC05-4A1BF700173B}" srcOrd="0" destOrd="0" presId="urn:microsoft.com/office/officeart/2005/8/layout/hList1"/>
    <dgm:cxn modelId="{A84C7312-5A43-42E1-9C7B-D7B295D7415E}" srcId="{E58D8CA3-9C4F-4ACC-AB9B-12A0F1E1E118}" destId="{C243FFC6-A7C3-4E26-A5E3-3AD00DE641BD}" srcOrd="4" destOrd="0" parTransId="{1550709C-863E-4470-AA48-297C814E9297}" sibTransId="{21A699C6-2B25-4BB0-A65B-EC1C6FF11EE8}"/>
    <dgm:cxn modelId="{5B3C7C1B-739A-4E44-BB58-4EB85621565B}" srcId="{D3C72CBD-B383-4D45-9C19-E3DF1BFCD63C}" destId="{387198BD-8ECC-44A4-AD45-9554C522A38D}" srcOrd="3" destOrd="0" parTransId="{634BCE66-7166-4132-8B3F-C83E60BAA256}" sibTransId="{EEDBCF17-F46F-49BB-88BD-A22D10E7970C}"/>
    <dgm:cxn modelId="{D68F3C9A-078D-48B6-9619-D0E44E185570}" srcId="{E58D8CA3-9C4F-4ACC-AB9B-12A0F1E1E118}" destId="{63BFC5D1-6623-42AA-B319-B6E20B1C1D86}" srcOrd="2" destOrd="0" parTransId="{6F3DC1C3-A13C-4E55-99D3-4D58CD04F42B}" sibTransId="{8ED78B62-BC83-4AC5-BDC7-161169898ABC}"/>
    <dgm:cxn modelId="{6361F42D-764D-487B-AEBB-F8A439358922}" type="presOf" srcId="{E58D8CA3-9C4F-4ACC-AB9B-12A0F1E1E118}" destId="{31AAF357-4A82-4579-9503-062D43749394}" srcOrd="0" destOrd="0" presId="urn:microsoft.com/office/officeart/2005/8/layout/hList1"/>
    <dgm:cxn modelId="{96214DCC-E519-4A17-8D41-DD441ACD5894}" srcId="{D3C72CBD-B383-4D45-9C19-E3DF1BFCD63C}" destId="{1B4776F3-729F-490C-A778-81A4697895FA}" srcOrd="1" destOrd="0" parTransId="{95D1E441-7C98-43B9-8927-FF4E4E0CC350}" sibTransId="{6EC33CD5-09AE-46F0-A7B7-747EE261152B}"/>
    <dgm:cxn modelId="{AC9A11DE-47B8-4929-8F4C-3251B28EECCC}" srcId="{387198BD-8ECC-44A4-AD45-9554C522A38D}" destId="{641E6AA3-BCF8-49B0-AE13-089FB1740B75}" srcOrd="4" destOrd="0" parTransId="{442D3644-DCDE-4711-A778-BD04CC8ED0B5}" sibTransId="{D5DD4618-1D58-4710-B66C-53BCA7AB3E81}"/>
    <dgm:cxn modelId="{728BFBAD-F86E-40DD-8583-06383065C49E}" type="presOf" srcId="{78830869-37DF-408A-970C-497776A67599}" destId="{C2BC8E6B-A428-4FF2-9689-AB82AFB2EDD9}" srcOrd="0" destOrd="3" presId="urn:microsoft.com/office/officeart/2005/8/layout/hList1"/>
    <dgm:cxn modelId="{2F91C7AC-C717-456A-BAD4-39BE432BD6F5}" type="presOf" srcId="{2B200160-45EF-41BC-BF8D-67489B2305E7}" destId="{C2BC8E6B-A428-4FF2-9689-AB82AFB2EDD9}" srcOrd="0" destOrd="1" presId="urn:microsoft.com/office/officeart/2005/8/layout/hList1"/>
    <dgm:cxn modelId="{D29557D0-2FA4-4845-811D-3AD8DF9B7246}" type="presOf" srcId="{641E6AA3-BCF8-49B0-AE13-089FB1740B75}" destId="{C2BC8E6B-A428-4FF2-9689-AB82AFB2EDD9}" srcOrd="0" destOrd="4" presId="urn:microsoft.com/office/officeart/2005/8/layout/hList1"/>
    <dgm:cxn modelId="{ABDE8803-FB6F-4CC5-A720-C3BBF687EFD8}" type="presOf" srcId="{63BFC5D1-6623-42AA-B319-B6E20B1C1D86}" destId="{9E88E590-2934-4E1B-8640-8E6E1C5F05C8}" srcOrd="0" destOrd="2" presId="urn:microsoft.com/office/officeart/2005/8/layout/hList1"/>
    <dgm:cxn modelId="{84D2220D-6A00-403E-A2D4-5D0DAE1AD26A}" type="presOf" srcId="{D3C72CBD-B383-4D45-9C19-E3DF1BFCD63C}" destId="{B25CE376-90D9-482E-B351-F0B94042A485}" srcOrd="0" destOrd="0" presId="urn:microsoft.com/office/officeart/2005/8/layout/hList1"/>
    <dgm:cxn modelId="{692A1CD4-F6B1-42B6-8956-78D00BE1B97A}" type="presOf" srcId="{7DEA7E4B-E4EA-47FA-8152-FABCE0427BCC}" destId="{967FC54D-D6F8-4E2C-B272-61B84F509203}" srcOrd="0" destOrd="0" presId="urn:microsoft.com/office/officeart/2005/8/layout/hList1"/>
    <dgm:cxn modelId="{FD93A14E-6558-4DD1-A3C8-60083A64C249}" type="presOf" srcId="{B2D56B2A-340D-4519-B48F-E7BFC79907BB}" destId="{9E88E590-2934-4E1B-8640-8E6E1C5F05C8}" srcOrd="0" destOrd="3" presId="urn:microsoft.com/office/officeart/2005/8/layout/hList1"/>
    <dgm:cxn modelId="{BBB11AF9-B580-4385-B3A3-86C86B83873A}" srcId="{1B4776F3-729F-490C-A778-81A4697895FA}" destId="{746F1D9A-C95B-4E0C-8913-62C8237010C8}" srcOrd="1" destOrd="0" parTransId="{DC12DD1D-5FD5-47BB-A78C-95F73D546516}" sibTransId="{68BA8E93-2F4C-491D-8AB2-ACB3685EE132}"/>
    <dgm:cxn modelId="{67906FD8-613A-4288-B0A9-A300A192E6F8}" srcId="{7DEA7E4B-E4EA-47FA-8152-FABCE0427BCC}" destId="{EF4BDF58-D3FC-432D-B1B3-0155CEB29706}" srcOrd="1" destOrd="0" parTransId="{F8F20590-8A05-436E-8B13-A5EC12C8F25C}" sibTransId="{ECAEC1F6-67E8-41B0-BD89-49ACD1F5477A}"/>
    <dgm:cxn modelId="{A0A35D71-B2D9-4E73-B7DC-1D894FCA4E10}" srcId="{E58D8CA3-9C4F-4ACC-AB9B-12A0F1E1E118}" destId="{3A4294C8-156F-4C6A-8A43-E59B40918A92}" srcOrd="0" destOrd="0" parTransId="{67495F2A-F901-47FB-A31C-42F9FE7503D3}" sibTransId="{59CF9194-CA01-4188-B47F-BEA59AD85CB3}"/>
    <dgm:cxn modelId="{3D4413EC-EA4D-4CAE-B9E1-C22E3853DD47}" type="presOf" srcId="{EF4BDF58-D3FC-432D-B1B3-0155CEB29706}" destId="{EC56B082-3830-4D3A-B41D-AF091A917BD6}" srcOrd="0" destOrd="1" presId="urn:microsoft.com/office/officeart/2005/8/layout/hList1"/>
    <dgm:cxn modelId="{FD14CF75-DE54-4360-8944-34A2C8E0D6C2}" srcId="{7DEA7E4B-E4EA-47FA-8152-FABCE0427BCC}" destId="{B5BD4908-6EA1-46E4-AED1-36A98B494C0B}" srcOrd="0" destOrd="0" parTransId="{88EF140E-7BE5-45E8-8DB5-3D9B1D0B638F}" sibTransId="{B93CF29A-AA61-4039-8CB6-86B995B4342F}"/>
    <dgm:cxn modelId="{2D75DB58-F996-4AB3-B144-40D597C5BFCB}" type="presOf" srcId="{64CA7566-7DED-4830-8A64-E22ACA1D7BA1}" destId="{C2BC8E6B-A428-4FF2-9689-AB82AFB2EDD9}" srcOrd="0" destOrd="2" presId="urn:microsoft.com/office/officeart/2005/8/layout/hList1"/>
    <dgm:cxn modelId="{74837449-CF82-44C8-B9DF-7720E1870549}" type="presOf" srcId="{3A4294C8-156F-4C6A-8A43-E59B40918A92}" destId="{9E88E590-2934-4E1B-8640-8E6E1C5F05C8}" srcOrd="0" destOrd="0" presId="urn:microsoft.com/office/officeart/2005/8/layout/hList1"/>
    <dgm:cxn modelId="{79B6B3BB-5D63-43DE-A930-14D92C9635E7}" type="presOf" srcId="{FB0908FA-47D4-4540-90F5-E7A59025EEC2}" destId="{EC56B082-3830-4D3A-B41D-AF091A917BD6}" srcOrd="0" destOrd="4" presId="urn:microsoft.com/office/officeart/2005/8/layout/hList1"/>
    <dgm:cxn modelId="{4523B00B-C585-4D74-992C-406B654E31B9}" type="presOf" srcId="{746F1D9A-C95B-4E0C-8913-62C8237010C8}" destId="{82ABC48C-DE06-40F9-8F17-9EC3D0481A81}" srcOrd="0" destOrd="1" presId="urn:microsoft.com/office/officeart/2005/8/layout/hList1"/>
    <dgm:cxn modelId="{F7C9E268-8728-4413-83C9-2AD29A31A10C}" srcId="{387198BD-8ECC-44A4-AD45-9554C522A38D}" destId="{2EC8E295-BF91-4C86-9AC6-5D8C35E977FB}" srcOrd="0" destOrd="0" parTransId="{0A48A41F-F520-4B77-A1B8-2CA493D4C019}" sibTransId="{F964B393-3FFF-409C-AFBB-FE3102BEA5D7}"/>
    <dgm:cxn modelId="{689721AC-8299-4927-912F-F01A26219BAB}" type="presOf" srcId="{387198BD-8ECC-44A4-AD45-9554C522A38D}" destId="{200BC269-5907-419B-A85F-6BA3719D9921}" srcOrd="0" destOrd="0" presId="urn:microsoft.com/office/officeart/2005/8/layout/hList1"/>
    <dgm:cxn modelId="{E31401CB-0937-4FC6-A92B-8B5D7A481AE7}" srcId="{7DEA7E4B-E4EA-47FA-8152-FABCE0427BCC}" destId="{D1508306-2BC8-430A-8934-11F0FDBD9E6E}" srcOrd="3" destOrd="0" parTransId="{A3D5B33F-07DA-47FA-9D49-056C812D0962}" sibTransId="{35A9FC53-4C97-44F8-9C2B-58092E0E656C}"/>
    <dgm:cxn modelId="{08E53C9D-E92D-4C81-A871-3A2C8B80C106}" srcId="{D3C72CBD-B383-4D45-9C19-E3DF1BFCD63C}" destId="{E58D8CA3-9C4F-4ACC-AB9B-12A0F1E1E118}" srcOrd="2" destOrd="0" parTransId="{407DE159-E8C5-48F4-9D26-6477C6378EC4}" sibTransId="{8F4F889E-7FFC-4AA0-97F1-F922AAE71E59}"/>
    <dgm:cxn modelId="{AA42E069-99FB-4A52-B64D-D63AD732CF80}" type="presOf" srcId="{2EC8E295-BF91-4C86-9AC6-5D8C35E977FB}" destId="{C2BC8E6B-A428-4FF2-9689-AB82AFB2EDD9}" srcOrd="0" destOrd="0" presId="urn:microsoft.com/office/officeart/2005/8/layout/hList1"/>
    <dgm:cxn modelId="{A53E962A-1193-40A6-95A0-F7E36571715E}" type="presOf" srcId="{D1508306-2BC8-430A-8934-11F0FDBD9E6E}" destId="{EC56B082-3830-4D3A-B41D-AF091A917BD6}" srcOrd="0" destOrd="3" presId="urn:microsoft.com/office/officeart/2005/8/layout/hList1"/>
    <dgm:cxn modelId="{6154BED6-7AE5-4051-A7E6-762BAE8678C8}" srcId="{1B4776F3-729F-490C-A778-81A4697895FA}" destId="{9BA3D63B-B945-4E40-BB8C-143AF8A8B02F}" srcOrd="2" destOrd="0" parTransId="{77262F1E-30E9-4570-97FC-52922FC4CBA1}" sibTransId="{E8871F8B-C063-4B24-BE78-57B37CD2CFE4}"/>
    <dgm:cxn modelId="{5B4F604C-73B7-48BA-BCCB-1522F3F0A15A}" type="presOf" srcId="{A6EC4113-AC5F-4997-9DF8-590F08B9786B}" destId="{EC56B082-3830-4D3A-B41D-AF091A917BD6}" srcOrd="0" destOrd="2" presId="urn:microsoft.com/office/officeart/2005/8/layout/hList1"/>
    <dgm:cxn modelId="{E7CE924D-4722-402B-981E-96AC84D7DE0E}" srcId="{387198BD-8ECC-44A4-AD45-9554C522A38D}" destId="{2B200160-45EF-41BC-BF8D-67489B2305E7}" srcOrd="1" destOrd="0" parTransId="{6FCE71ED-A3D4-456B-B737-55E3E597948E}" sibTransId="{354E8947-FAC7-4783-BCA8-4A07BE8913BE}"/>
    <dgm:cxn modelId="{081EF10B-7EE2-4415-9E3A-995A09A1FDF2}" type="presOf" srcId="{C243FFC6-A7C3-4E26-A5E3-3AD00DE641BD}" destId="{9E88E590-2934-4E1B-8640-8E6E1C5F05C8}" srcOrd="0" destOrd="4" presId="urn:microsoft.com/office/officeart/2005/8/layout/hList1"/>
    <dgm:cxn modelId="{342C5550-5169-481B-9718-BDC7B743977F}" srcId="{7DEA7E4B-E4EA-47FA-8152-FABCE0427BCC}" destId="{A6EC4113-AC5F-4997-9DF8-590F08B9786B}" srcOrd="2" destOrd="0" parTransId="{5AF1185B-F2BA-45E3-AA3A-851F921EA94C}" sibTransId="{33112DDC-0148-4547-8809-62E1B0A7AEEA}"/>
    <dgm:cxn modelId="{0BDFDBD8-556E-46B7-9553-EA50B20DC5D1}" type="presParOf" srcId="{B25CE376-90D9-482E-B351-F0B94042A485}" destId="{19B88F5B-188E-4784-A786-2FA412888FCE}" srcOrd="0" destOrd="0" presId="urn:microsoft.com/office/officeart/2005/8/layout/hList1"/>
    <dgm:cxn modelId="{0D33BAC2-18D0-4051-9D4C-D3AB01850653}" type="presParOf" srcId="{19B88F5B-188E-4784-A786-2FA412888FCE}" destId="{967FC54D-D6F8-4E2C-B272-61B84F509203}" srcOrd="0" destOrd="0" presId="urn:microsoft.com/office/officeart/2005/8/layout/hList1"/>
    <dgm:cxn modelId="{41DC0AB2-7805-41E4-A030-499A8C93C850}" type="presParOf" srcId="{19B88F5B-188E-4784-A786-2FA412888FCE}" destId="{EC56B082-3830-4D3A-B41D-AF091A917BD6}" srcOrd="1" destOrd="0" presId="urn:microsoft.com/office/officeart/2005/8/layout/hList1"/>
    <dgm:cxn modelId="{04B6DCD6-C117-4045-B3C3-6BD47E06D0E7}" type="presParOf" srcId="{B25CE376-90D9-482E-B351-F0B94042A485}" destId="{F3907F5D-61A3-413E-A144-4771FADDEAA9}" srcOrd="1" destOrd="0" presId="urn:microsoft.com/office/officeart/2005/8/layout/hList1"/>
    <dgm:cxn modelId="{0DBEC875-4E26-4208-8BE5-CB44971B433B}" type="presParOf" srcId="{B25CE376-90D9-482E-B351-F0B94042A485}" destId="{8B7D0F02-35F4-4D43-9697-495FE53A1178}" srcOrd="2" destOrd="0" presId="urn:microsoft.com/office/officeart/2005/8/layout/hList1"/>
    <dgm:cxn modelId="{92A3FC85-5CAD-48EB-A8C6-DF323202ABC8}" type="presParOf" srcId="{8B7D0F02-35F4-4D43-9697-495FE53A1178}" destId="{15CDB488-AF5A-45A3-AC05-4A1BF700173B}" srcOrd="0" destOrd="0" presId="urn:microsoft.com/office/officeart/2005/8/layout/hList1"/>
    <dgm:cxn modelId="{779619A9-D730-4DF4-B7DA-BA5B01934E29}" type="presParOf" srcId="{8B7D0F02-35F4-4D43-9697-495FE53A1178}" destId="{82ABC48C-DE06-40F9-8F17-9EC3D0481A81}" srcOrd="1" destOrd="0" presId="urn:microsoft.com/office/officeart/2005/8/layout/hList1"/>
    <dgm:cxn modelId="{4B5470F0-D70E-43F0-8FB1-CD99FDBD7F81}" type="presParOf" srcId="{B25CE376-90D9-482E-B351-F0B94042A485}" destId="{826878D8-A1E6-4BA9-8891-8B185015CBB4}" srcOrd="3" destOrd="0" presId="urn:microsoft.com/office/officeart/2005/8/layout/hList1"/>
    <dgm:cxn modelId="{739C68ED-5795-462B-90E1-D416842FFFB1}" type="presParOf" srcId="{B25CE376-90D9-482E-B351-F0B94042A485}" destId="{C8E2BA03-DB03-43DA-8309-1B9596B13D85}" srcOrd="4" destOrd="0" presId="urn:microsoft.com/office/officeart/2005/8/layout/hList1"/>
    <dgm:cxn modelId="{5D252B68-E179-459D-9DF4-BA03E0BE00B4}" type="presParOf" srcId="{C8E2BA03-DB03-43DA-8309-1B9596B13D85}" destId="{31AAF357-4A82-4579-9503-062D43749394}" srcOrd="0" destOrd="0" presId="urn:microsoft.com/office/officeart/2005/8/layout/hList1"/>
    <dgm:cxn modelId="{7F1775F0-A326-4CCE-AF67-63E43AB59C69}" type="presParOf" srcId="{C8E2BA03-DB03-43DA-8309-1B9596B13D85}" destId="{9E88E590-2934-4E1B-8640-8E6E1C5F05C8}" srcOrd="1" destOrd="0" presId="urn:microsoft.com/office/officeart/2005/8/layout/hList1"/>
    <dgm:cxn modelId="{FD683581-8372-4E53-9C0B-E2A860F5BBE4}" type="presParOf" srcId="{B25CE376-90D9-482E-B351-F0B94042A485}" destId="{72BC5236-4CF3-43D7-8435-A22A4A7FB53D}" srcOrd="5" destOrd="0" presId="urn:microsoft.com/office/officeart/2005/8/layout/hList1"/>
    <dgm:cxn modelId="{C30D1FBE-AF04-4012-9486-FAD0B638A7B9}" type="presParOf" srcId="{B25CE376-90D9-482E-B351-F0B94042A485}" destId="{C0BDAE21-15C3-4D88-9621-5C673FA92A0E}" srcOrd="6" destOrd="0" presId="urn:microsoft.com/office/officeart/2005/8/layout/hList1"/>
    <dgm:cxn modelId="{88FC1DF1-BA96-432C-B505-7D93CBE7A02E}" type="presParOf" srcId="{C0BDAE21-15C3-4D88-9621-5C673FA92A0E}" destId="{200BC269-5907-419B-A85F-6BA3719D9921}" srcOrd="0" destOrd="0" presId="urn:microsoft.com/office/officeart/2005/8/layout/hList1"/>
    <dgm:cxn modelId="{6BDC10D5-B35B-4BDA-B2D6-28CA94839F6E}" type="presParOf" srcId="{C0BDAE21-15C3-4D88-9621-5C673FA92A0E}" destId="{C2BC8E6B-A428-4FF2-9689-AB82AFB2ED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C72CBD-B383-4D45-9C19-E3DF1BFCD63C}"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t-EE"/>
        </a:p>
      </dgm:t>
    </dgm:pt>
    <dgm:pt modelId="{7DEA7E4B-E4EA-47FA-8152-FABCE0427BCC}">
      <dgm:prSet phldrT="[Tekst]"/>
      <dgm:spPr/>
      <dgm:t>
        <a:bodyPr/>
        <a:lstStyle/>
        <a:p>
          <a:r>
            <a:rPr lang="et-EE" dirty="0"/>
            <a:t>KÕIK</a:t>
          </a:r>
        </a:p>
      </dgm:t>
    </dgm:pt>
    <dgm:pt modelId="{A3C7CA15-D8C9-40E6-936E-7FC07F46FD77}" type="parTrans" cxnId="{F7840D8C-89AF-4722-9271-74FDAAF3D058}">
      <dgm:prSet/>
      <dgm:spPr/>
      <dgm:t>
        <a:bodyPr/>
        <a:lstStyle/>
        <a:p>
          <a:endParaRPr lang="et-EE"/>
        </a:p>
      </dgm:t>
    </dgm:pt>
    <dgm:pt modelId="{EB1D7E09-200C-4295-ACCC-704B2F1E3589}" type="sibTrans" cxnId="{F7840D8C-89AF-4722-9271-74FDAAF3D058}">
      <dgm:prSet/>
      <dgm:spPr/>
      <dgm:t>
        <a:bodyPr/>
        <a:lstStyle/>
        <a:p>
          <a:endParaRPr lang="et-EE"/>
        </a:p>
      </dgm:t>
    </dgm:pt>
    <dgm:pt modelId="{B5BD4908-6EA1-46E4-AED1-36A98B494C0B}">
      <dgm:prSet phldrT="[Tekst]"/>
      <dgm:spPr/>
      <dgm:t>
        <a:bodyPr/>
        <a:lstStyle/>
        <a:p>
          <a:r>
            <a:rPr lang="et-EE" dirty="0"/>
            <a:t>Min: 0</a:t>
          </a:r>
        </a:p>
      </dgm:t>
    </dgm:pt>
    <dgm:pt modelId="{88EF140E-7BE5-45E8-8DB5-3D9B1D0B638F}" type="parTrans" cxnId="{FD14CF75-DE54-4360-8944-34A2C8E0D6C2}">
      <dgm:prSet/>
      <dgm:spPr/>
      <dgm:t>
        <a:bodyPr/>
        <a:lstStyle/>
        <a:p>
          <a:endParaRPr lang="et-EE"/>
        </a:p>
      </dgm:t>
    </dgm:pt>
    <dgm:pt modelId="{B93CF29A-AA61-4039-8CB6-86B995B4342F}" type="sibTrans" cxnId="{FD14CF75-DE54-4360-8944-34A2C8E0D6C2}">
      <dgm:prSet/>
      <dgm:spPr/>
      <dgm:t>
        <a:bodyPr/>
        <a:lstStyle/>
        <a:p>
          <a:endParaRPr lang="et-EE"/>
        </a:p>
      </dgm:t>
    </dgm:pt>
    <dgm:pt modelId="{EF4BDF58-D3FC-432D-B1B3-0155CEB29706}">
      <dgm:prSet phldrT="[Tekst]"/>
      <dgm:spPr/>
      <dgm:t>
        <a:bodyPr/>
        <a:lstStyle/>
        <a:p>
          <a:r>
            <a:rPr lang="et-EE" dirty="0"/>
            <a:t>Max: 400</a:t>
          </a:r>
        </a:p>
      </dgm:t>
    </dgm:pt>
    <dgm:pt modelId="{F8F20590-8A05-436E-8B13-A5EC12C8F25C}" type="parTrans" cxnId="{67906FD8-613A-4288-B0A9-A300A192E6F8}">
      <dgm:prSet/>
      <dgm:spPr/>
      <dgm:t>
        <a:bodyPr/>
        <a:lstStyle/>
        <a:p>
          <a:endParaRPr lang="et-EE"/>
        </a:p>
      </dgm:t>
    </dgm:pt>
    <dgm:pt modelId="{ECAEC1F6-67E8-41B0-BD89-49ACD1F5477A}" type="sibTrans" cxnId="{67906FD8-613A-4288-B0A9-A300A192E6F8}">
      <dgm:prSet/>
      <dgm:spPr/>
      <dgm:t>
        <a:bodyPr/>
        <a:lstStyle/>
        <a:p>
          <a:endParaRPr lang="et-EE"/>
        </a:p>
      </dgm:t>
    </dgm:pt>
    <dgm:pt modelId="{1B4776F3-729F-490C-A778-81A4697895FA}">
      <dgm:prSet phldrT="[Tekst]"/>
      <dgm:spPr/>
      <dgm:t>
        <a:bodyPr/>
        <a:lstStyle/>
        <a:p>
          <a:r>
            <a:rPr lang="et-EE" dirty="0"/>
            <a:t>KULTUUR</a:t>
          </a:r>
        </a:p>
      </dgm:t>
    </dgm:pt>
    <dgm:pt modelId="{95D1E441-7C98-43B9-8927-FF4E4E0CC350}" type="parTrans" cxnId="{96214DCC-E519-4A17-8D41-DD441ACD5894}">
      <dgm:prSet/>
      <dgm:spPr/>
      <dgm:t>
        <a:bodyPr/>
        <a:lstStyle/>
        <a:p>
          <a:endParaRPr lang="et-EE"/>
        </a:p>
      </dgm:t>
    </dgm:pt>
    <dgm:pt modelId="{6EC33CD5-09AE-46F0-A7B7-747EE261152B}" type="sibTrans" cxnId="{96214DCC-E519-4A17-8D41-DD441ACD5894}">
      <dgm:prSet/>
      <dgm:spPr/>
      <dgm:t>
        <a:bodyPr/>
        <a:lstStyle/>
        <a:p>
          <a:endParaRPr lang="et-EE"/>
        </a:p>
      </dgm:t>
    </dgm:pt>
    <dgm:pt modelId="{4678753D-FE5A-43DD-969F-1EBB48F52454}">
      <dgm:prSet phldrT="[Tekst]"/>
      <dgm:spPr/>
      <dgm:t>
        <a:bodyPr/>
        <a:lstStyle/>
        <a:p>
          <a:r>
            <a:rPr lang="et-EE" dirty="0"/>
            <a:t>Min: 0</a:t>
          </a:r>
        </a:p>
      </dgm:t>
    </dgm:pt>
    <dgm:pt modelId="{83037062-913B-4F74-9FD1-07AFEB6CA596}" type="parTrans" cxnId="{69260886-981D-442F-9D95-7EA9378260CC}">
      <dgm:prSet/>
      <dgm:spPr/>
      <dgm:t>
        <a:bodyPr/>
        <a:lstStyle/>
        <a:p>
          <a:endParaRPr lang="et-EE"/>
        </a:p>
      </dgm:t>
    </dgm:pt>
    <dgm:pt modelId="{3E661CFB-B0DA-4B77-B125-808B219F918F}" type="sibTrans" cxnId="{69260886-981D-442F-9D95-7EA9378260CC}">
      <dgm:prSet/>
      <dgm:spPr/>
      <dgm:t>
        <a:bodyPr/>
        <a:lstStyle/>
        <a:p>
          <a:endParaRPr lang="et-EE"/>
        </a:p>
      </dgm:t>
    </dgm:pt>
    <dgm:pt modelId="{E58D8CA3-9C4F-4ACC-AB9B-12A0F1E1E118}">
      <dgm:prSet phldrT="[Tekst]"/>
      <dgm:spPr/>
      <dgm:t>
        <a:bodyPr/>
        <a:lstStyle/>
        <a:p>
          <a:r>
            <a:rPr lang="et-EE" dirty="0"/>
            <a:t>SPORT</a:t>
          </a:r>
        </a:p>
      </dgm:t>
    </dgm:pt>
    <dgm:pt modelId="{407DE159-E8C5-48F4-9D26-6477C6378EC4}" type="parTrans" cxnId="{08E53C9D-E92D-4C81-A871-3A2C8B80C106}">
      <dgm:prSet/>
      <dgm:spPr/>
      <dgm:t>
        <a:bodyPr/>
        <a:lstStyle/>
        <a:p>
          <a:endParaRPr lang="et-EE"/>
        </a:p>
      </dgm:t>
    </dgm:pt>
    <dgm:pt modelId="{8F4F889E-7FFC-4AA0-97F1-F922AAE71E59}" type="sibTrans" cxnId="{08E53C9D-E92D-4C81-A871-3A2C8B80C106}">
      <dgm:prSet/>
      <dgm:spPr/>
      <dgm:t>
        <a:bodyPr/>
        <a:lstStyle/>
        <a:p>
          <a:endParaRPr lang="et-EE"/>
        </a:p>
      </dgm:t>
    </dgm:pt>
    <dgm:pt modelId="{3A4294C8-156F-4C6A-8A43-E59B40918A92}">
      <dgm:prSet phldrT="[Tekst]"/>
      <dgm:spPr/>
      <dgm:t>
        <a:bodyPr/>
        <a:lstStyle/>
        <a:p>
          <a:r>
            <a:rPr lang="et-EE" dirty="0"/>
            <a:t>Min: 0</a:t>
          </a:r>
        </a:p>
      </dgm:t>
    </dgm:pt>
    <dgm:pt modelId="{67495F2A-F901-47FB-A31C-42F9FE7503D3}" type="parTrans" cxnId="{A0A35D71-B2D9-4E73-B7DC-1D894FCA4E10}">
      <dgm:prSet/>
      <dgm:spPr/>
      <dgm:t>
        <a:bodyPr/>
        <a:lstStyle/>
        <a:p>
          <a:endParaRPr lang="et-EE"/>
        </a:p>
      </dgm:t>
    </dgm:pt>
    <dgm:pt modelId="{59CF9194-CA01-4188-B47F-BEA59AD85CB3}" type="sibTrans" cxnId="{A0A35D71-B2D9-4E73-B7DC-1D894FCA4E10}">
      <dgm:prSet/>
      <dgm:spPr/>
      <dgm:t>
        <a:bodyPr/>
        <a:lstStyle/>
        <a:p>
          <a:endParaRPr lang="et-EE"/>
        </a:p>
      </dgm:t>
    </dgm:pt>
    <dgm:pt modelId="{387198BD-8ECC-44A4-AD45-9554C522A38D}">
      <dgm:prSet phldrT="[Tekst]"/>
      <dgm:spPr/>
      <dgm:t>
        <a:bodyPr/>
        <a:lstStyle/>
        <a:p>
          <a:r>
            <a:rPr lang="et-EE" dirty="0"/>
            <a:t>NOORED</a:t>
          </a:r>
        </a:p>
      </dgm:t>
    </dgm:pt>
    <dgm:pt modelId="{634BCE66-7166-4132-8B3F-C83E60BAA256}" type="parTrans" cxnId="{5B3C7C1B-739A-4E44-BB58-4EB85621565B}">
      <dgm:prSet/>
      <dgm:spPr/>
      <dgm:t>
        <a:bodyPr/>
        <a:lstStyle/>
        <a:p>
          <a:endParaRPr lang="et-EE"/>
        </a:p>
      </dgm:t>
    </dgm:pt>
    <dgm:pt modelId="{EEDBCF17-F46F-49BB-88BD-A22D10E7970C}" type="sibTrans" cxnId="{5B3C7C1B-739A-4E44-BB58-4EB85621565B}">
      <dgm:prSet/>
      <dgm:spPr/>
      <dgm:t>
        <a:bodyPr/>
        <a:lstStyle/>
        <a:p>
          <a:endParaRPr lang="et-EE"/>
        </a:p>
      </dgm:t>
    </dgm:pt>
    <dgm:pt modelId="{2EC8E295-BF91-4C86-9AC6-5D8C35E977FB}">
      <dgm:prSet phldrT="[Tekst]"/>
      <dgm:spPr/>
      <dgm:t>
        <a:bodyPr/>
        <a:lstStyle/>
        <a:p>
          <a:r>
            <a:rPr lang="et-EE" dirty="0"/>
            <a:t>Min: 1</a:t>
          </a:r>
        </a:p>
      </dgm:t>
    </dgm:pt>
    <dgm:pt modelId="{0A48A41F-F520-4B77-A1B8-2CA493D4C019}" type="parTrans" cxnId="{F7C9E268-8728-4413-83C9-2AD29A31A10C}">
      <dgm:prSet/>
      <dgm:spPr/>
      <dgm:t>
        <a:bodyPr/>
        <a:lstStyle/>
        <a:p>
          <a:endParaRPr lang="et-EE"/>
        </a:p>
      </dgm:t>
    </dgm:pt>
    <dgm:pt modelId="{F964B393-3FFF-409C-AFBB-FE3102BEA5D7}" type="sibTrans" cxnId="{F7C9E268-8728-4413-83C9-2AD29A31A10C}">
      <dgm:prSet/>
      <dgm:spPr/>
      <dgm:t>
        <a:bodyPr/>
        <a:lstStyle/>
        <a:p>
          <a:endParaRPr lang="et-EE"/>
        </a:p>
      </dgm:t>
    </dgm:pt>
    <dgm:pt modelId="{D1508306-2BC8-430A-8934-11F0FDBD9E6E}">
      <dgm:prSet phldrT="[Tekst]"/>
      <dgm:spPr/>
      <dgm:t>
        <a:bodyPr/>
        <a:lstStyle/>
        <a:p>
          <a:r>
            <a:rPr lang="et-EE" dirty="0"/>
            <a:t>Kesk: 28 </a:t>
          </a:r>
        </a:p>
      </dgm:t>
    </dgm:pt>
    <dgm:pt modelId="{A3D5B33F-07DA-47FA-9D49-056C812D0962}" type="parTrans" cxnId="{E31401CB-0937-4FC6-A92B-8B5D7A481AE7}">
      <dgm:prSet/>
      <dgm:spPr/>
      <dgm:t>
        <a:bodyPr/>
        <a:lstStyle/>
        <a:p>
          <a:endParaRPr lang="et-EE"/>
        </a:p>
      </dgm:t>
    </dgm:pt>
    <dgm:pt modelId="{35A9FC53-4C97-44F8-9C2B-58092E0E656C}" type="sibTrans" cxnId="{E31401CB-0937-4FC6-A92B-8B5D7A481AE7}">
      <dgm:prSet/>
      <dgm:spPr/>
      <dgm:t>
        <a:bodyPr/>
        <a:lstStyle/>
        <a:p>
          <a:endParaRPr lang="et-EE"/>
        </a:p>
      </dgm:t>
    </dgm:pt>
    <dgm:pt modelId="{746F1D9A-C95B-4E0C-8913-62C8237010C8}">
      <dgm:prSet phldrT="[Tekst]"/>
      <dgm:spPr/>
      <dgm:t>
        <a:bodyPr/>
        <a:lstStyle/>
        <a:p>
          <a:r>
            <a:rPr lang="et-EE" dirty="0"/>
            <a:t>Max: 200</a:t>
          </a:r>
        </a:p>
      </dgm:t>
    </dgm:pt>
    <dgm:pt modelId="{DC12DD1D-5FD5-47BB-A78C-95F73D546516}" type="parTrans" cxnId="{BBB11AF9-B580-4385-B3A3-86C86B83873A}">
      <dgm:prSet/>
      <dgm:spPr/>
      <dgm:t>
        <a:bodyPr/>
        <a:lstStyle/>
        <a:p>
          <a:endParaRPr lang="et-EE"/>
        </a:p>
      </dgm:t>
    </dgm:pt>
    <dgm:pt modelId="{68BA8E93-2F4C-491D-8AB2-ACB3685EE132}" type="sibTrans" cxnId="{BBB11AF9-B580-4385-B3A3-86C86B83873A}">
      <dgm:prSet/>
      <dgm:spPr/>
      <dgm:t>
        <a:bodyPr/>
        <a:lstStyle/>
        <a:p>
          <a:endParaRPr lang="et-EE"/>
        </a:p>
      </dgm:t>
    </dgm:pt>
    <dgm:pt modelId="{9BA3D63B-B945-4E40-BB8C-143AF8A8B02F}">
      <dgm:prSet phldrT="[Tekst]"/>
      <dgm:spPr/>
      <dgm:t>
        <a:bodyPr/>
        <a:lstStyle/>
        <a:p>
          <a:r>
            <a:rPr lang="et-EE" dirty="0" err="1"/>
            <a:t>Med</a:t>
          </a:r>
          <a:r>
            <a:rPr lang="et-EE" dirty="0"/>
            <a:t>: 10 </a:t>
          </a:r>
        </a:p>
      </dgm:t>
    </dgm:pt>
    <dgm:pt modelId="{77262F1E-30E9-4570-97FC-52922FC4CBA1}" type="parTrans" cxnId="{6154BED6-7AE5-4051-A7E6-762BAE8678C8}">
      <dgm:prSet/>
      <dgm:spPr/>
      <dgm:t>
        <a:bodyPr/>
        <a:lstStyle/>
        <a:p>
          <a:endParaRPr lang="et-EE"/>
        </a:p>
      </dgm:t>
    </dgm:pt>
    <dgm:pt modelId="{E8871F8B-C063-4B24-BE78-57B37CD2CFE4}" type="sibTrans" cxnId="{6154BED6-7AE5-4051-A7E6-762BAE8678C8}">
      <dgm:prSet/>
      <dgm:spPr/>
      <dgm:t>
        <a:bodyPr/>
        <a:lstStyle/>
        <a:p>
          <a:endParaRPr lang="et-EE"/>
        </a:p>
      </dgm:t>
    </dgm:pt>
    <dgm:pt modelId="{C8DB3076-FAAB-4330-8DAA-CEDC6CFB27F9}">
      <dgm:prSet phldrT="[Tekst]"/>
      <dgm:spPr/>
      <dgm:t>
        <a:bodyPr/>
        <a:lstStyle/>
        <a:p>
          <a:r>
            <a:rPr lang="et-EE" dirty="0"/>
            <a:t>Kesk: 29</a:t>
          </a:r>
        </a:p>
      </dgm:t>
    </dgm:pt>
    <dgm:pt modelId="{657BAA66-108D-4494-9D9B-EE6DE16AFBCA}" type="parTrans" cxnId="{34D7A886-B12D-44BA-98AD-9E1E5F539CA7}">
      <dgm:prSet/>
      <dgm:spPr/>
      <dgm:t>
        <a:bodyPr/>
        <a:lstStyle/>
        <a:p>
          <a:endParaRPr lang="et-EE"/>
        </a:p>
      </dgm:t>
    </dgm:pt>
    <dgm:pt modelId="{AA7C78A3-C485-41E1-B08D-7825EBB87D8B}" type="sibTrans" cxnId="{34D7A886-B12D-44BA-98AD-9E1E5F539CA7}">
      <dgm:prSet/>
      <dgm:spPr/>
      <dgm:t>
        <a:bodyPr/>
        <a:lstStyle/>
        <a:p>
          <a:endParaRPr lang="et-EE"/>
        </a:p>
      </dgm:t>
    </dgm:pt>
    <dgm:pt modelId="{411A0AB9-13BE-4BD5-9723-B4E9EC35322B}">
      <dgm:prSet phldrT="[Tekst]"/>
      <dgm:spPr/>
      <dgm:t>
        <a:bodyPr/>
        <a:lstStyle/>
        <a:p>
          <a:r>
            <a:rPr lang="et-EE" dirty="0"/>
            <a:t>Max: 70</a:t>
          </a:r>
        </a:p>
      </dgm:t>
    </dgm:pt>
    <dgm:pt modelId="{42CC9286-B20A-4DCF-9541-7CD51AC9C23B}" type="parTrans" cxnId="{08466A60-9CAD-4F69-A8BF-0AAA84459E09}">
      <dgm:prSet/>
      <dgm:spPr/>
      <dgm:t>
        <a:bodyPr/>
        <a:lstStyle/>
        <a:p>
          <a:endParaRPr lang="et-EE"/>
        </a:p>
      </dgm:t>
    </dgm:pt>
    <dgm:pt modelId="{BDA17D3F-B8F9-4B78-979A-455A35886EEA}" type="sibTrans" cxnId="{08466A60-9CAD-4F69-A8BF-0AAA84459E09}">
      <dgm:prSet/>
      <dgm:spPr/>
      <dgm:t>
        <a:bodyPr/>
        <a:lstStyle/>
        <a:p>
          <a:endParaRPr lang="et-EE"/>
        </a:p>
      </dgm:t>
    </dgm:pt>
    <dgm:pt modelId="{63BFC5D1-6623-42AA-B319-B6E20B1C1D86}">
      <dgm:prSet phldrT="[Tekst]"/>
      <dgm:spPr/>
      <dgm:t>
        <a:bodyPr/>
        <a:lstStyle/>
        <a:p>
          <a:r>
            <a:rPr lang="et-EE" dirty="0" err="1"/>
            <a:t>Med</a:t>
          </a:r>
          <a:r>
            <a:rPr lang="et-EE" dirty="0"/>
            <a:t>: 3</a:t>
          </a:r>
        </a:p>
      </dgm:t>
    </dgm:pt>
    <dgm:pt modelId="{6F3DC1C3-A13C-4E55-99D3-4D58CD04F42B}" type="parTrans" cxnId="{D68F3C9A-078D-48B6-9619-D0E44E185570}">
      <dgm:prSet/>
      <dgm:spPr/>
      <dgm:t>
        <a:bodyPr/>
        <a:lstStyle/>
        <a:p>
          <a:endParaRPr lang="et-EE"/>
        </a:p>
      </dgm:t>
    </dgm:pt>
    <dgm:pt modelId="{8ED78B62-BC83-4AC5-BDC7-161169898ABC}" type="sibTrans" cxnId="{D68F3C9A-078D-48B6-9619-D0E44E185570}">
      <dgm:prSet/>
      <dgm:spPr/>
      <dgm:t>
        <a:bodyPr/>
        <a:lstStyle/>
        <a:p>
          <a:endParaRPr lang="et-EE"/>
        </a:p>
      </dgm:t>
    </dgm:pt>
    <dgm:pt modelId="{B2D56B2A-340D-4519-B48F-E7BFC79907BB}">
      <dgm:prSet phldrT="[Tekst]"/>
      <dgm:spPr/>
      <dgm:t>
        <a:bodyPr/>
        <a:lstStyle/>
        <a:p>
          <a:r>
            <a:rPr lang="et-EE" dirty="0"/>
            <a:t>Kesk: 7</a:t>
          </a:r>
        </a:p>
      </dgm:t>
    </dgm:pt>
    <dgm:pt modelId="{6442B9DC-EDA0-407A-85AA-0E1546016BD9}" type="parTrans" cxnId="{34FD3B11-1460-4041-9602-11D1DEC472F1}">
      <dgm:prSet/>
      <dgm:spPr/>
      <dgm:t>
        <a:bodyPr/>
        <a:lstStyle/>
        <a:p>
          <a:endParaRPr lang="et-EE"/>
        </a:p>
      </dgm:t>
    </dgm:pt>
    <dgm:pt modelId="{DB9280DB-FC55-42F2-9600-C7580CD10AE5}" type="sibTrans" cxnId="{34FD3B11-1460-4041-9602-11D1DEC472F1}">
      <dgm:prSet/>
      <dgm:spPr/>
      <dgm:t>
        <a:bodyPr/>
        <a:lstStyle/>
        <a:p>
          <a:endParaRPr lang="et-EE"/>
        </a:p>
      </dgm:t>
    </dgm:pt>
    <dgm:pt modelId="{2B200160-45EF-41BC-BF8D-67489B2305E7}">
      <dgm:prSet phldrT="[Tekst]"/>
      <dgm:spPr/>
      <dgm:t>
        <a:bodyPr/>
        <a:lstStyle/>
        <a:p>
          <a:r>
            <a:rPr lang="et-EE" dirty="0"/>
            <a:t>Max: </a:t>
          </a:r>
          <a:r>
            <a:rPr lang="et-EE" dirty="0" smtClean="0"/>
            <a:t>60</a:t>
          </a:r>
          <a:endParaRPr lang="et-EE" dirty="0"/>
        </a:p>
      </dgm:t>
    </dgm:pt>
    <dgm:pt modelId="{6FCE71ED-A3D4-456B-B737-55E3E597948E}" type="parTrans" cxnId="{E7CE924D-4722-402B-981E-96AC84D7DE0E}">
      <dgm:prSet/>
      <dgm:spPr/>
      <dgm:t>
        <a:bodyPr/>
        <a:lstStyle/>
        <a:p>
          <a:endParaRPr lang="et-EE"/>
        </a:p>
      </dgm:t>
    </dgm:pt>
    <dgm:pt modelId="{354E8947-FAC7-4783-BCA8-4A07BE8913BE}" type="sibTrans" cxnId="{E7CE924D-4722-402B-981E-96AC84D7DE0E}">
      <dgm:prSet/>
      <dgm:spPr/>
      <dgm:t>
        <a:bodyPr/>
        <a:lstStyle/>
        <a:p>
          <a:endParaRPr lang="et-EE"/>
        </a:p>
      </dgm:t>
    </dgm:pt>
    <dgm:pt modelId="{64CA7566-7DED-4830-8A64-E22ACA1D7BA1}">
      <dgm:prSet phldrT="[Tekst]"/>
      <dgm:spPr/>
      <dgm:t>
        <a:bodyPr/>
        <a:lstStyle/>
        <a:p>
          <a:r>
            <a:rPr lang="et-EE" dirty="0" err="1"/>
            <a:t>Med</a:t>
          </a:r>
          <a:r>
            <a:rPr lang="et-EE" dirty="0"/>
            <a:t>: </a:t>
          </a:r>
          <a:r>
            <a:rPr lang="et-EE" dirty="0" smtClean="0"/>
            <a:t>4</a:t>
          </a:r>
          <a:endParaRPr lang="et-EE" dirty="0"/>
        </a:p>
      </dgm:t>
    </dgm:pt>
    <dgm:pt modelId="{57A58B04-3C42-4560-B6D1-75613936890D}" type="parTrans" cxnId="{BE994F7E-2413-4B7B-812A-1DA290182FBB}">
      <dgm:prSet/>
      <dgm:spPr/>
      <dgm:t>
        <a:bodyPr/>
        <a:lstStyle/>
        <a:p>
          <a:endParaRPr lang="et-EE"/>
        </a:p>
      </dgm:t>
    </dgm:pt>
    <dgm:pt modelId="{90B757DB-6914-4CBE-BE59-9DBE6B92D067}" type="sibTrans" cxnId="{BE994F7E-2413-4B7B-812A-1DA290182FBB}">
      <dgm:prSet/>
      <dgm:spPr/>
      <dgm:t>
        <a:bodyPr/>
        <a:lstStyle/>
        <a:p>
          <a:endParaRPr lang="et-EE"/>
        </a:p>
      </dgm:t>
    </dgm:pt>
    <dgm:pt modelId="{78830869-37DF-408A-970C-497776A67599}">
      <dgm:prSet phldrT="[Tekst]"/>
      <dgm:spPr/>
      <dgm:t>
        <a:bodyPr/>
        <a:lstStyle/>
        <a:p>
          <a:r>
            <a:rPr lang="et-EE" dirty="0"/>
            <a:t>Kesk: </a:t>
          </a:r>
          <a:r>
            <a:rPr lang="et-EE" dirty="0" smtClean="0"/>
            <a:t>14</a:t>
          </a:r>
          <a:endParaRPr lang="et-EE" dirty="0"/>
        </a:p>
      </dgm:t>
    </dgm:pt>
    <dgm:pt modelId="{DE6E26EE-2B5D-4A70-98AD-96FC4362E862}" type="parTrans" cxnId="{03F0A71A-B568-4EA3-BE6F-EDEB1435C4EB}">
      <dgm:prSet/>
      <dgm:spPr/>
      <dgm:t>
        <a:bodyPr/>
        <a:lstStyle/>
        <a:p>
          <a:endParaRPr lang="et-EE"/>
        </a:p>
      </dgm:t>
    </dgm:pt>
    <dgm:pt modelId="{847ABE64-8677-42CA-B851-08C0E41FDA49}" type="sibTrans" cxnId="{03F0A71A-B568-4EA3-BE6F-EDEB1435C4EB}">
      <dgm:prSet/>
      <dgm:spPr/>
      <dgm:t>
        <a:bodyPr/>
        <a:lstStyle/>
        <a:p>
          <a:endParaRPr lang="et-EE"/>
        </a:p>
      </dgm:t>
    </dgm:pt>
    <dgm:pt modelId="{FB0908FA-47D4-4540-90F5-E7A59025EEC2}">
      <dgm:prSet phldrT="[Tekst]"/>
      <dgm:spPr/>
      <dgm:t>
        <a:bodyPr/>
        <a:lstStyle/>
        <a:p>
          <a:r>
            <a:rPr lang="et-EE" dirty="0"/>
            <a:t>KOKKU: 2134</a:t>
          </a:r>
        </a:p>
      </dgm:t>
    </dgm:pt>
    <dgm:pt modelId="{75AE2156-F5E8-4EBE-9BF0-3074568421CC}" type="parTrans" cxnId="{2FB8A591-AE93-4279-98DB-A78C8691D1B3}">
      <dgm:prSet/>
      <dgm:spPr/>
      <dgm:t>
        <a:bodyPr/>
        <a:lstStyle/>
        <a:p>
          <a:endParaRPr lang="et-EE"/>
        </a:p>
      </dgm:t>
    </dgm:pt>
    <dgm:pt modelId="{CBA6D99C-7725-4E59-9BA5-E0DF00155733}" type="sibTrans" cxnId="{2FB8A591-AE93-4279-98DB-A78C8691D1B3}">
      <dgm:prSet/>
      <dgm:spPr/>
      <dgm:t>
        <a:bodyPr/>
        <a:lstStyle/>
        <a:p>
          <a:endParaRPr lang="et-EE"/>
        </a:p>
      </dgm:t>
    </dgm:pt>
    <dgm:pt modelId="{41355C5C-CB95-4DBD-A165-BDB5008AC137}">
      <dgm:prSet phldrT="[Tekst]"/>
      <dgm:spPr/>
      <dgm:t>
        <a:bodyPr/>
        <a:lstStyle/>
        <a:p>
          <a:r>
            <a:rPr lang="et-EE" dirty="0"/>
            <a:t>KOKKU: 1384</a:t>
          </a:r>
        </a:p>
      </dgm:t>
    </dgm:pt>
    <dgm:pt modelId="{FAB9A37B-0D77-4DD5-B442-AD82E3C00864}" type="parTrans" cxnId="{A8D7E298-35B3-4E96-A21B-33A3EFF08152}">
      <dgm:prSet/>
      <dgm:spPr/>
      <dgm:t>
        <a:bodyPr/>
        <a:lstStyle/>
        <a:p>
          <a:endParaRPr lang="et-EE"/>
        </a:p>
      </dgm:t>
    </dgm:pt>
    <dgm:pt modelId="{4DFA676C-CBD2-4ABC-88F8-93BBBA2AEF4B}" type="sibTrans" cxnId="{A8D7E298-35B3-4E96-A21B-33A3EFF08152}">
      <dgm:prSet/>
      <dgm:spPr/>
      <dgm:t>
        <a:bodyPr/>
        <a:lstStyle/>
        <a:p>
          <a:endParaRPr lang="et-EE"/>
        </a:p>
      </dgm:t>
    </dgm:pt>
    <dgm:pt modelId="{C243FFC6-A7C3-4E26-A5E3-3AD00DE641BD}">
      <dgm:prSet phldrT="[Tekst]"/>
      <dgm:spPr/>
      <dgm:t>
        <a:bodyPr/>
        <a:lstStyle/>
        <a:p>
          <a:r>
            <a:rPr lang="et-EE" dirty="0"/>
            <a:t>KOKKU: 149 </a:t>
          </a:r>
        </a:p>
      </dgm:t>
    </dgm:pt>
    <dgm:pt modelId="{1550709C-863E-4470-AA48-297C814E9297}" type="parTrans" cxnId="{A84C7312-5A43-42E1-9C7B-D7B295D7415E}">
      <dgm:prSet/>
      <dgm:spPr/>
      <dgm:t>
        <a:bodyPr/>
        <a:lstStyle/>
        <a:p>
          <a:endParaRPr lang="et-EE"/>
        </a:p>
      </dgm:t>
    </dgm:pt>
    <dgm:pt modelId="{21A699C6-2B25-4BB0-A65B-EC1C6FF11EE8}" type="sibTrans" cxnId="{A84C7312-5A43-42E1-9C7B-D7B295D7415E}">
      <dgm:prSet/>
      <dgm:spPr/>
      <dgm:t>
        <a:bodyPr/>
        <a:lstStyle/>
        <a:p>
          <a:endParaRPr lang="et-EE"/>
        </a:p>
      </dgm:t>
    </dgm:pt>
    <dgm:pt modelId="{641E6AA3-BCF8-49B0-AE13-089FB1740B75}">
      <dgm:prSet phldrT="[Tekst]"/>
      <dgm:spPr/>
      <dgm:t>
        <a:bodyPr/>
        <a:lstStyle/>
        <a:p>
          <a:r>
            <a:rPr lang="et-EE" dirty="0"/>
            <a:t>KOKKU: 601</a:t>
          </a:r>
        </a:p>
      </dgm:t>
    </dgm:pt>
    <dgm:pt modelId="{442D3644-DCDE-4711-A778-BD04CC8ED0B5}" type="parTrans" cxnId="{AC9A11DE-47B8-4929-8F4C-3251B28EECCC}">
      <dgm:prSet/>
      <dgm:spPr/>
      <dgm:t>
        <a:bodyPr/>
        <a:lstStyle/>
        <a:p>
          <a:endParaRPr lang="et-EE"/>
        </a:p>
      </dgm:t>
    </dgm:pt>
    <dgm:pt modelId="{D5DD4618-1D58-4710-B66C-53BCA7AB3E81}" type="sibTrans" cxnId="{AC9A11DE-47B8-4929-8F4C-3251B28EECCC}">
      <dgm:prSet/>
      <dgm:spPr/>
      <dgm:t>
        <a:bodyPr/>
        <a:lstStyle/>
        <a:p>
          <a:endParaRPr lang="et-EE"/>
        </a:p>
      </dgm:t>
    </dgm:pt>
    <dgm:pt modelId="{034569F3-A679-46F9-A3CF-21BA0F086262}">
      <dgm:prSet phldrT="[Tekst]"/>
      <dgm:spPr/>
      <dgm:t>
        <a:bodyPr/>
        <a:lstStyle/>
        <a:p>
          <a:r>
            <a:rPr lang="et-EE" dirty="0" err="1"/>
            <a:t>Med</a:t>
          </a:r>
          <a:r>
            <a:rPr lang="et-EE" dirty="0"/>
            <a:t>: 6</a:t>
          </a:r>
        </a:p>
      </dgm:t>
    </dgm:pt>
    <dgm:pt modelId="{0E55C849-DCD4-4164-9C2B-85302B60AB01}" type="parTrans" cxnId="{8EC7DF3C-43FB-42C2-B1F6-C571A09253C5}">
      <dgm:prSet/>
      <dgm:spPr/>
      <dgm:t>
        <a:bodyPr/>
        <a:lstStyle/>
        <a:p>
          <a:endParaRPr lang="et-EE"/>
        </a:p>
      </dgm:t>
    </dgm:pt>
    <dgm:pt modelId="{23960C95-4149-4E04-A936-72114EF105AA}" type="sibTrans" cxnId="{8EC7DF3C-43FB-42C2-B1F6-C571A09253C5}">
      <dgm:prSet/>
      <dgm:spPr/>
      <dgm:t>
        <a:bodyPr/>
        <a:lstStyle/>
        <a:p>
          <a:endParaRPr lang="et-EE"/>
        </a:p>
      </dgm:t>
    </dgm:pt>
    <dgm:pt modelId="{B25CE376-90D9-482E-B351-F0B94042A485}" type="pres">
      <dgm:prSet presAssocID="{D3C72CBD-B383-4D45-9C19-E3DF1BFCD63C}" presName="Name0" presStyleCnt="0">
        <dgm:presLayoutVars>
          <dgm:dir/>
          <dgm:animLvl val="lvl"/>
          <dgm:resizeHandles val="exact"/>
        </dgm:presLayoutVars>
      </dgm:prSet>
      <dgm:spPr/>
      <dgm:t>
        <a:bodyPr/>
        <a:lstStyle/>
        <a:p>
          <a:endParaRPr lang="en-US"/>
        </a:p>
      </dgm:t>
    </dgm:pt>
    <dgm:pt modelId="{19B88F5B-188E-4784-A786-2FA412888FCE}" type="pres">
      <dgm:prSet presAssocID="{7DEA7E4B-E4EA-47FA-8152-FABCE0427BCC}" presName="composite" presStyleCnt="0"/>
      <dgm:spPr/>
    </dgm:pt>
    <dgm:pt modelId="{967FC54D-D6F8-4E2C-B272-61B84F509203}" type="pres">
      <dgm:prSet presAssocID="{7DEA7E4B-E4EA-47FA-8152-FABCE0427BCC}" presName="parTx" presStyleLbl="alignNode1" presStyleIdx="0" presStyleCnt="4">
        <dgm:presLayoutVars>
          <dgm:chMax val="0"/>
          <dgm:chPref val="0"/>
          <dgm:bulletEnabled val="1"/>
        </dgm:presLayoutVars>
      </dgm:prSet>
      <dgm:spPr/>
      <dgm:t>
        <a:bodyPr/>
        <a:lstStyle/>
        <a:p>
          <a:endParaRPr lang="en-US"/>
        </a:p>
      </dgm:t>
    </dgm:pt>
    <dgm:pt modelId="{EC56B082-3830-4D3A-B41D-AF091A917BD6}" type="pres">
      <dgm:prSet presAssocID="{7DEA7E4B-E4EA-47FA-8152-FABCE0427BCC}" presName="desTx" presStyleLbl="alignAccFollowNode1" presStyleIdx="0" presStyleCnt="4">
        <dgm:presLayoutVars>
          <dgm:bulletEnabled val="1"/>
        </dgm:presLayoutVars>
      </dgm:prSet>
      <dgm:spPr/>
      <dgm:t>
        <a:bodyPr/>
        <a:lstStyle/>
        <a:p>
          <a:endParaRPr lang="en-US"/>
        </a:p>
      </dgm:t>
    </dgm:pt>
    <dgm:pt modelId="{F3907F5D-61A3-413E-A144-4771FADDEAA9}" type="pres">
      <dgm:prSet presAssocID="{EB1D7E09-200C-4295-ACCC-704B2F1E3589}" presName="space" presStyleCnt="0"/>
      <dgm:spPr/>
    </dgm:pt>
    <dgm:pt modelId="{8B7D0F02-35F4-4D43-9697-495FE53A1178}" type="pres">
      <dgm:prSet presAssocID="{1B4776F3-729F-490C-A778-81A4697895FA}" presName="composite" presStyleCnt="0"/>
      <dgm:spPr/>
    </dgm:pt>
    <dgm:pt modelId="{15CDB488-AF5A-45A3-AC05-4A1BF700173B}" type="pres">
      <dgm:prSet presAssocID="{1B4776F3-729F-490C-A778-81A4697895FA}" presName="parTx" presStyleLbl="alignNode1" presStyleIdx="1" presStyleCnt="4">
        <dgm:presLayoutVars>
          <dgm:chMax val="0"/>
          <dgm:chPref val="0"/>
          <dgm:bulletEnabled val="1"/>
        </dgm:presLayoutVars>
      </dgm:prSet>
      <dgm:spPr/>
      <dgm:t>
        <a:bodyPr/>
        <a:lstStyle/>
        <a:p>
          <a:endParaRPr lang="en-US"/>
        </a:p>
      </dgm:t>
    </dgm:pt>
    <dgm:pt modelId="{82ABC48C-DE06-40F9-8F17-9EC3D0481A81}" type="pres">
      <dgm:prSet presAssocID="{1B4776F3-729F-490C-A778-81A4697895FA}" presName="desTx" presStyleLbl="alignAccFollowNode1" presStyleIdx="1" presStyleCnt="4">
        <dgm:presLayoutVars>
          <dgm:bulletEnabled val="1"/>
        </dgm:presLayoutVars>
      </dgm:prSet>
      <dgm:spPr/>
      <dgm:t>
        <a:bodyPr/>
        <a:lstStyle/>
        <a:p>
          <a:endParaRPr lang="en-US"/>
        </a:p>
      </dgm:t>
    </dgm:pt>
    <dgm:pt modelId="{826878D8-A1E6-4BA9-8891-8B185015CBB4}" type="pres">
      <dgm:prSet presAssocID="{6EC33CD5-09AE-46F0-A7B7-747EE261152B}" presName="space" presStyleCnt="0"/>
      <dgm:spPr/>
    </dgm:pt>
    <dgm:pt modelId="{C8E2BA03-DB03-43DA-8309-1B9596B13D85}" type="pres">
      <dgm:prSet presAssocID="{E58D8CA3-9C4F-4ACC-AB9B-12A0F1E1E118}" presName="composite" presStyleCnt="0"/>
      <dgm:spPr/>
    </dgm:pt>
    <dgm:pt modelId="{31AAF357-4A82-4579-9503-062D43749394}" type="pres">
      <dgm:prSet presAssocID="{E58D8CA3-9C4F-4ACC-AB9B-12A0F1E1E118}" presName="parTx" presStyleLbl="alignNode1" presStyleIdx="2" presStyleCnt="4">
        <dgm:presLayoutVars>
          <dgm:chMax val="0"/>
          <dgm:chPref val="0"/>
          <dgm:bulletEnabled val="1"/>
        </dgm:presLayoutVars>
      </dgm:prSet>
      <dgm:spPr/>
      <dgm:t>
        <a:bodyPr/>
        <a:lstStyle/>
        <a:p>
          <a:endParaRPr lang="en-US"/>
        </a:p>
      </dgm:t>
    </dgm:pt>
    <dgm:pt modelId="{9E88E590-2934-4E1B-8640-8E6E1C5F05C8}" type="pres">
      <dgm:prSet presAssocID="{E58D8CA3-9C4F-4ACC-AB9B-12A0F1E1E118}" presName="desTx" presStyleLbl="alignAccFollowNode1" presStyleIdx="2" presStyleCnt="4">
        <dgm:presLayoutVars>
          <dgm:bulletEnabled val="1"/>
        </dgm:presLayoutVars>
      </dgm:prSet>
      <dgm:spPr/>
      <dgm:t>
        <a:bodyPr/>
        <a:lstStyle/>
        <a:p>
          <a:endParaRPr lang="en-US"/>
        </a:p>
      </dgm:t>
    </dgm:pt>
    <dgm:pt modelId="{72BC5236-4CF3-43D7-8435-A22A4A7FB53D}" type="pres">
      <dgm:prSet presAssocID="{8F4F889E-7FFC-4AA0-97F1-F922AAE71E59}" presName="space" presStyleCnt="0"/>
      <dgm:spPr/>
    </dgm:pt>
    <dgm:pt modelId="{C0BDAE21-15C3-4D88-9621-5C673FA92A0E}" type="pres">
      <dgm:prSet presAssocID="{387198BD-8ECC-44A4-AD45-9554C522A38D}" presName="composite" presStyleCnt="0"/>
      <dgm:spPr/>
    </dgm:pt>
    <dgm:pt modelId="{200BC269-5907-419B-A85F-6BA3719D9921}" type="pres">
      <dgm:prSet presAssocID="{387198BD-8ECC-44A4-AD45-9554C522A38D}" presName="parTx" presStyleLbl="alignNode1" presStyleIdx="3" presStyleCnt="4">
        <dgm:presLayoutVars>
          <dgm:chMax val="0"/>
          <dgm:chPref val="0"/>
          <dgm:bulletEnabled val="1"/>
        </dgm:presLayoutVars>
      </dgm:prSet>
      <dgm:spPr/>
      <dgm:t>
        <a:bodyPr/>
        <a:lstStyle/>
        <a:p>
          <a:endParaRPr lang="en-US"/>
        </a:p>
      </dgm:t>
    </dgm:pt>
    <dgm:pt modelId="{C2BC8E6B-A428-4FF2-9689-AB82AFB2EDD9}" type="pres">
      <dgm:prSet presAssocID="{387198BD-8ECC-44A4-AD45-9554C522A38D}" presName="desTx" presStyleLbl="alignAccFollowNode1" presStyleIdx="3" presStyleCnt="4">
        <dgm:presLayoutVars>
          <dgm:bulletEnabled val="1"/>
        </dgm:presLayoutVars>
      </dgm:prSet>
      <dgm:spPr/>
      <dgm:t>
        <a:bodyPr/>
        <a:lstStyle/>
        <a:p>
          <a:endParaRPr lang="en-US"/>
        </a:p>
      </dgm:t>
    </dgm:pt>
  </dgm:ptLst>
  <dgm:cxnLst>
    <dgm:cxn modelId="{1908635C-3274-4473-A8FB-1045E2327F3F}" type="presOf" srcId="{034569F3-A679-46F9-A3CF-21BA0F086262}" destId="{EC56B082-3830-4D3A-B41D-AF091A917BD6}" srcOrd="0" destOrd="2" presId="urn:microsoft.com/office/officeart/2005/8/layout/hList1"/>
    <dgm:cxn modelId="{08466A60-9CAD-4F69-A8BF-0AAA84459E09}" srcId="{E58D8CA3-9C4F-4ACC-AB9B-12A0F1E1E118}" destId="{411A0AB9-13BE-4BD5-9723-B4E9EC35322B}" srcOrd="1" destOrd="0" parTransId="{42CC9286-B20A-4DCF-9541-7CD51AC9C23B}" sibTransId="{BDA17D3F-B8F9-4B78-979A-455A35886EEA}"/>
    <dgm:cxn modelId="{03F0A71A-B568-4EA3-BE6F-EDEB1435C4EB}" srcId="{387198BD-8ECC-44A4-AD45-9554C522A38D}" destId="{78830869-37DF-408A-970C-497776A67599}" srcOrd="3" destOrd="0" parTransId="{DE6E26EE-2B5D-4A70-98AD-96FC4362E862}" sibTransId="{847ABE64-8677-42CA-B851-08C0E41FDA49}"/>
    <dgm:cxn modelId="{69260886-981D-442F-9D95-7EA9378260CC}" srcId="{1B4776F3-729F-490C-A778-81A4697895FA}" destId="{4678753D-FE5A-43DD-969F-1EBB48F52454}" srcOrd="0" destOrd="0" parTransId="{83037062-913B-4F74-9FD1-07AFEB6CA596}" sibTransId="{3E661CFB-B0DA-4B77-B125-808B219F918F}"/>
    <dgm:cxn modelId="{2FB8A591-AE93-4279-98DB-A78C8691D1B3}" srcId="{7DEA7E4B-E4EA-47FA-8152-FABCE0427BCC}" destId="{FB0908FA-47D4-4540-90F5-E7A59025EEC2}" srcOrd="4" destOrd="0" parTransId="{75AE2156-F5E8-4EBE-9BF0-3074568421CC}" sibTransId="{CBA6D99C-7725-4E59-9BA5-E0DF00155733}"/>
    <dgm:cxn modelId="{34FD3B11-1460-4041-9602-11D1DEC472F1}" srcId="{E58D8CA3-9C4F-4ACC-AB9B-12A0F1E1E118}" destId="{B2D56B2A-340D-4519-B48F-E7BFC79907BB}" srcOrd="3" destOrd="0" parTransId="{6442B9DC-EDA0-407A-85AA-0E1546016BD9}" sibTransId="{DB9280DB-FC55-42F2-9600-C7580CD10AE5}"/>
    <dgm:cxn modelId="{0CD620D1-A8D0-40DF-85E3-CEDC19C5213E}" type="presOf" srcId="{4678753D-FE5A-43DD-969F-1EBB48F52454}" destId="{82ABC48C-DE06-40F9-8F17-9EC3D0481A81}" srcOrd="0" destOrd="0" presId="urn:microsoft.com/office/officeart/2005/8/layout/hList1"/>
    <dgm:cxn modelId="{D48CE0AC-3312-4DBB-82C5-223B3CCE68E4}" type="presOf" srcId="{9BA3D63B-B945-4E40-BB8C-143AF8A8B02F}" destId="{82ABC48C-DE06-40F9-8F17-9EC3D0481A81}" srcOrd="0" destOrd="2" presId="urn:microsoft.com/office/officeart/2005/8/layout/hList1"/>
    <dgm:cxn modelId="{34D7A886-B12D-44BA-98AD-9E1E5F539CA7}" srcId="{1B4776F3-729F-490C-A778-81A4697895FA}" destId="{C8DB3076-FAAB-4330-8DAA-CEDC6CFB27F9}" srcOrd="3" destOrd="0" parTransId="{657BAA66-108D-4494-9D9B-EE6DE16AFBCA}" sibTransId="{AA7C78A3-C485-41E1-B08D-7825EBB87D8B}"/>
    <dgm:cxn modelId="{F7840D8C-89AF-4722-9271-74FDAAF3D058}" srcId="{D3C72CBD-B383-4D45-9C19-E3DF1BFCD63C}" destId="{7DEA7E4B-E4EA-47FA-8152-FABCE0427BCC}" srcOrd="0" destOrd="0" parTransId="{A3C7CA15-D8C9-40E6-936E-7FC07F46FD77}" sibTransId="{EB1D7E09-200C-4295-ACCC-704B2F1E3589}"/>
    <dgm:cxn modelId="{339D3E1A-179E-4559-82A8-BD47E0FB408B}" type="presOf" srcId="{B5BD4908-6EA1-46E4-AED1-36A98B494C0B}" destId="{EC56B082-3830-4D3A-B41D-AF091A917BD6}" srcOrd="0" destOrd="0" presId="urn:microsoft.com/office/officeart/2005/8/layout/hList1"/>
    <dgm:cxn modelId="{41143DEE-8B59-46F0-AF0B-F81BD0DE9E12}" type="presOf" srcId="{C8DB3076-FAAB-4330-8DAA-CEDC6CFB27F9}" destId="{82ABC48C-DE06-40F9-8F17-9EC3D0481A81}" srcOrd="0" destOrd="3" presId="urn:microsoft.com/office/officeart/2005/8/layout/hList1"/>
    <dgm:cxn modelId="{BE994F7E-2413-4B7B-812A-1DA290182FBB}" srcId="{387198BD-8ECC-44A4-AD45-9554C522A38D}" destId="{64CA7566-7DED-4830-8A64-E22ACA1D7BA1}" srcOrd="2" destOrd="0" parTransId="{57A58B04-3C42-4560-B6D1-75613936890D}" sibTransId="{90B757DB-6914-4CBE-BE59-9DBE6B92D067}"/>
    <dgm:cxn modelId="{8EC7DF3C-43FB-42C2-B1F6-C571A09253C5}" srcId="{7DEA7E4B-E4EA-47FA-8152-FABCE0427BCC}" destId="{034569F3-A679-46F9-A3CF-21BA0F086262}" srcOrd="2" destOrd="0" parTransId="{0E55C849-DCD4-4164-9C2B-85302B60AB01}" sibTransId="{23960C95-4149-4E04-A936-72114EF105AA}"/>
    <dgm:cxn modelId="{76E5D790-00B3-4DBF-BE67-FC2D02BF937B}" type="presOf" srcId="{41355C5C-CB95-4DBD-A165-BDB5008AC137}" destId="{82ABC48C-DE06-40F9-8F17-9EC3D0481A81}" srcOrd="0" destOrd="4" presId="urn:microsoft.com/office/officeart/2005/8/layout/hList1"/>
    <dgm:cxn modelId="{44FC9EF5-0FF2-4450-9BD6-717AF8D46487}" type="presOf" srcId="{411A0AB9-13BE-4BD5-9723-B4E9EC35322B}" destId="{9E88E590-2934-4E1B-8640-8E6E1C5F05C8}" srcOrd="0" destOrd="1" presId="urn:microsoft.com/office/officeart/2005/8/layout/hList1"/>
    <dgm:cxn modelId="{A8D7E298-35B3-4E96-A21B-33A3EFF08152}" srcId="{1B4776F3-729F-490C-A778-81A4697895FA}" destId="{41355C5C-CB95-4DBD-A165-BDB5008AC137}" srcOrd="4" destOrd="0" parTransId="{FAB9A37B-0D77-4DD5-B442-AD82E3C00864}" sibTransId="{4DFA676C-CBD2-4ABC-88F8-93BBBA2AEF4B}"/>
    <dgm:cxn modelId="{B4AF1D19-7EC0-477D-A5E8-034EF0B3C694}" type="presOf" srcId="{1B4776F3-729F-490C-A778-81A4697895FA}" destId="{15CDB488-AF5A-45A3-AC05-4A1BF700173B}" srcOrd="0" destOrd="0" presId="urn:microsoft.com/office/officeart/2005/8/layout/hList1"/>
    <dgm:cxn modelId="{A84C7312-5A43-42E1-9C7B-D7B295D7415E}" srcId="{E58D8CA3-9C4F-4ACC-AB9B-12A0F1E1E118}" destId="{C243FFC6-A7C3-4E26-A5E3-3AD00DE641BD}" srcOrd="4" destOrd="0" parTransId="{1550709C-863E-4470-AA48-297C814E9297}" sibTransId="{21A699C6-2B25-4BB0-A65B-EC1C6FF11EE8}"/>
    <dgm:cxn modelId="{5B3C7C1B-739A-4E44-BB58-4EB85621565B}" srcId="{D3C72CBD-B383-4D45-9C19-E3DF1BFCD63C}" destId="{387198BD-8ECC-44A4-AD45-9554C522A38D}" srcOrd="3" destOrd="0" parTransId="{634BCE66-7166-4132-8B3F-C83E60BAA256}" sibTransId="{EEDBCF17-F46F-49BB-88BD-A22D10E7970C}"/>
    <dgm:cxn modelId="{D68F3C9A-078D-48B6-9619-D0E44E185570}" srcId="{E58D8CA3-9C4F-4ACC-AB9B-12A0F1E1E118}" destId="{63BFC5D1-6623-42AA-B319-B6E20B1C1D86}" srcOrd="2" destOrd="0" parTransId="{6F3DC1C3-A13C-4E55-99D3-4D58CD04F42B}" sibTransId="{8ED78B62-BC83-4AC5-BDC7-161169898ABC}"/>
    <dgm:cxn modelId="{6361F42D-764D-487B-AEBB-F8A439358922}" type="presOf" srcId="{E58D8CA3-9C4F-4ACC-AB9B-12A0F1E1E118}" destId="{31AAF357-4A82-4579-9503-062D43749394}" srcOrd="0" destOrd="0" presId="urn:microsoft.com/office/officeart/2005/8/layout/hList1"/>
    <dgm:cxn modelId="{96214DCC-E519-4A17-8D41-DD441ACD5894}" srcId="{D3C72CBD-B383-4D45-9C19-E3DF1BFCD63C}" destId="{1B4776F3-729F-490C-A778-81A4697895FA}" srcOrd="1" destOrd="0" parTransId="{95D1E441-7C98-43B9-8927-FF4E4E0CC350}" sibTransId="{6EC33CD5-09AE-46F0-A7B7-747EE261152B}"/>
    <dgm:cxn modelId="{AC9A11DE-47B8-4929-8F4C-3251B28EECCC}" srcId="{387198BD-8ECC-44A4-AD45-9554C522A38D}" destId="{641E6AA3-BCF8-49B0-AE13-089FB1740B75}" srcOrd="4" destOrd="0" parTransId="{442D3644-DCDE-4711-A778-BD04CC8ED0B5}" sibTransId="{D5DD4618-1D58-4710-B66C-53BCA7AB3E81}"/>
    <dgm:cxn modelId="{728BFBAD-F86E-40DD-8583-06383065C49E}" type="presOf" srcId="{78830869-37DF-408A-970C-497776A67599}" destId="{C2BC8E6B-A428-4FF2-9689-AB82AFB2EDD9}" srcOrd="0" destOrd="3" presId="urn:microsoft.com/office/officeart/2005/8/layout/hList1"/>
    <dgm:cxn modelId="{2F91C7AC-C717-456A-BAD4-39BE432BD6F5}" type="presOf" srcId="{2B200160-45EF-41BC-BF8D-67489B2305E7}" destId="{C2BC8E6B-A428-4FF2-9689-AB82AFB2EDD9}" srcOrd="0" destOrd="1" presId="urn:microsoft.com/office/officeart/2005/8/layout/hList1"/>
    <dgm:cxn modelId="{D29557D0-2FA4-4845-811D-3AD8DF9B7246}" type="presOf" srcId="{641E6AA3-BCF8-49B0-AE13-089FB1740B75}" destId="{C2BC8E6B-A428-4FF2-9689-AB82AFB2EDD9}" srcOrd="0" destOrd="4" presId="urn:microsoft.com/office/officeart/2005/8/layout/hList1"/>
    <dgm:cxn modelId="{ABDE8803-FB6F-4CC5-A720-C3BBF687EFD8}" type="presOf" srcId="{63BFC5D1-6623-42AA-B319-B6E20B1C1D86}" destId="{9E88E590-2934-4E1B-8640-8E6E1C5F05C8}" srcOrd="0" destOrd="2" presId="urn:microsoft.com/office/officeart/2005/8/layout/hList1"/>
    <dgm:cxn modelId="{84D2220D-6A00-403E-A2D4-5D0DAE1AD26A}" type="presOf" srcId="{D3C72CBD-B383-4D45-9C19-E3DF1BFCD63C}" destId="{B25CE376-90D9-482E-B351-F0B94042A485}" srcOrd="0" destOrd="0" presId="urn:microsoft.com/office/officeart/2005/8/layout/hList1"/>
    <dgm:cxn modelId="{692A1CD4-F6B1-42B6-8956-78D00BE1B97A}" type="presOf" srcId="{7DEA7E4B-E4EA-47FA-8152-FABCE0427BCC}" destId="{967FC54D-D6F8-4E2C-B272-61B84F509203}" srcOrd="0" destOrd="0" presId="urn:microsoft.com/office/officeart/2005/8/layout/hList1"/>
    <dgm:cxn modelId="{FD93A14E-6558-4DD1-A3C8-60083A64C249}" type="presOf" srcId="{B2D56B2A-340D-4519-B48F-E7BFC79907BB}" destId="{9E88E590-2934-4E1B-8640-8E6E1C5F05C8}" srcOrd="0" destOrd="3" presId="urn:microsoft.com/office/officeart/2005/8/layout/hList1"/>
    <dgm:cxn modelId="{BBB11AF9-B580-4385-B3A3-86C86B83873A}" srcId="{1B4776F3-729F-490C-A778-81A4697895FA}" destId="{746F1D9A-C95B-4E0C-8913-62C8237010C8}" srcOrd="1" destOrd="0" parTransId="{DC12DD1D-5FD5-47BB-A78C-95F73D546516}" sibTransId="{68BA8E93-2F4C-491D-8AB2-ACB3685EE132}"/>
    <dgm:cxn modelId="{67906FD8-613A-4288-B0A9-A300A192E6F8}" srcId="{7DEA7E4B-E4EA-47FA-8152-FABCE0427BCC}" destId="{EF4BDF58-D3FC-432D-B1B3-0155CEB29706}" srcOrd="1" destOrd="0" parTransId="{F8F20590-8A05-436E-8B13-A5EC12C8F25C}" sibTransId="{ECAEC1F6-67E8-41B0-BD89-49ACD1F5477A}"/>
    <dgm:cxn modelId="{A0A35D71-B2D9-4E73-B7DC-1D894FCA4E10}" srcId="{E58D8CA3-9C4F-4ACC-AB9B-12A0F1E1E118}" destId="{3A4294C8-156F-4C6A-8A43-E59B40918A92}" srcOrd="0" destOrd="0" parTransId="{67495F2A-F901-47FB-A31C-42F9FE7503D3}" sibTransId="{59CF9194-CA01-4188-B47F-BEA59AD85CB3}"/>
    <dgm:cxn modelId="{3D4413EC-EA4D-4CAE-B9E1-C22E3853DD47}" type="presOf" srcId="{EF4BDF58-D3FC-432D-B1B3-0155CEB29706}" destId="{EC56B082-3830-4D3A-B41D-AF091A917BD6}" srcOrd="0" destOrd="1" presId="urn:microsoft.com/office/officeart/2005/8/layout/hList1"/>
    <dgm:cxn modelId="{FD14CF75-DE54-4360-8944-34A2C8E0D6C2}" srcId="{7DEA7E4B-E4EA-47FA-8152-FABCE0427BCC}" destId="{B5BD4908-6EA1-46E4-AED1-36A98B494C0B}" srcOrd="0" destOrd="0" parTransId="{88EF140E-7BE5-45E8-8DB5-3D9B1D0B638F}" sibTransId="{B93CF29A-AA61-4039-8CB6-86B995B4342F}"/>
    <dgm:cxn modelId="{2D75DB58-F996-4AB3-B144-40D597C5BFCB}" type="presOf" srcId="{64CA7566-7DED-4830-8A64-E22ACA1D7BA1}" destId="{C2BC8E6B-A428-4FF2-9689-AB82AFB2EDD9}" srcOrd="0" destOrd="2" presId="urn:microsoft.com/office/officeart/2005/8/layout/hList1"/>
    <dgm:cxn modelId="{74837449-CF82-44C8-B9DF-7720E1870549}" type="presOf" srcId="{3A4294C8-156F-4C6A-8A43-E59B40918A92}" destId="{9E88E590-2934-4E1B-8640-8E6E1C5F05C8}" srcOrd="0" destOrd="0" presId="urn:microsoft.com/office/officeart/2005/8/layout/hList1"/>
    <dgm:cxn modelId="{79B6B3BB-5D63-43DE-A930-14D92C9635E7}" type="presOf" srcId="{FB0908FA-47D4-4540-90F5-E7A59025EEC2}" destId="{EC56B082-3830-4D3A-B41D-AF091A917BD6}" srcOrd="0" destOrd="4" presId="urn:microsoft.com/office/officeart/2005/8/layout/hList1"/>
    <dgm:cxn modelId="{4523B00B-C585-4D74-992C-406B654E31B9}" type="presOf" srcId="{746F1D9A-C95B-4E0C-8913-62C8237010C8}" destId="{82ABC48C-DE06-40F9-8F17-9EC3D0481A81}" srcOrd="0" destOrd="1" presId="urn:microsoft.com/office/officeart/2005/8/layout/hList1"/>
    <dgm:cxn modelId="{F7C9E268-8728-4413-83C9-2AD29A31A10C}" srcId="{387198BD-8ECC-44A4-AD45-9554C522A38D}" destId="{2EC8E295-BF91-4C86-9AC6-5D8C35E977FB}" srcOrd="0" destOrd="0" parTransId="{0A48A41F-F520-4B77-A1B8-2CA493D4C019}" sibTransId="{F964B393-3FFF-409C-AFBB-FE3102BEA5D7}"/>
    <dgm:cxn modelId="{689721AC-8299-4927-912F-F01A26219BAB}" type="presOf" srcId="{387198BD-8ECC-44A4-AD45-9554C522A38D}" destId="{200BC269-5907-419B-A85F-6BA3719D9921}" srcOrd="0" destOrd="0" presId="urn:microsoft.com/office/officeart/2005/8/layout/hList1"/>
    <dgm:cxn modelId="{E31401CB-0937-4FC6-A92B-8B5D7A481AE7}" srcId="{7DEA7E4B-E4EA-47FA-8152-FABCE0427BCC}" destId="{D1508306-2BC8-430A-8934-11F0FDBD9E6E}" srcOrd="3" destOrd="0" parTransId="{A3D5B33F-07DA-47FA-9D49-056C812D0962}" sibTransId="{35A9FC53-4C97-44F8-9C2B-58092E0E656C}"/>
    <dgm:cxn modelId="{08E53C9D-E92D-4C81-A871-3A2C8B80C106}" srcId="{D3C72CBD-B383-4D45-9C19-E3DF1BFCD63C}" destId="{E58D8CA3-9C4F-4ACC-AB9B-12A0F1E1E118}" srcOrd="2" destOrd="0" parTransId="{407DE159-E8C5-48F4-9D26-6477C6378EC4}" sibTransId="{8F4F889E-7FFC-4AA0-97F1-F922AAE71E59}"/>
    <dgm:cxn modelId="{AA42E069-99FB-4A52-B64D-D63AD732CF80}" type="presOf" srcId="{2EC8E295-BF91-4C86-9AC6-5D8C35E977FB}" destId="{C2BC8E6B-A428-4FF2-9689-AB82AFB2EDD9}" srcOrd="0" destOrd="0" presId="urn:microsoft.com/office/officeart/2005/8/layout/hList1"/>
    <dgm:cxn modelId="{A53E962A-1193-40A6-95A0-F7E36571715E}" type="presOf" srcId="{D1508306-2BC8-430A-8934-11F0FDBD9E6E}" destId="{EC56B082-3830-4D3A-B41D-AF091A917BD6}" srcOrd="0" destOrd="3" presId="urn:microsoft.com/office/officeart/2005/8/layout/hList1"/>
    <dgm:cxn modelId="{6154BED6-7AE5-4051-A7E6-762BAE8678C8}" srcId="{1B4776F3-729F-490C-A778-81A4697895FA}" destId="{9BA3D63B-B945-4E40-BB8C-143AF8A8B02F}" srcOrd="2" destOrd="0" parTransId="{77262F1E-30E9-4570-97FC-52922FC4CBA1}" sibTransId="{E8871F8B-C063-4B24-BE78-57B37CD2CFE4}"/>
    <dgm:cxn modelId="{E7CE924D-4722-402B-981E-96AC84D7DE0E}" srcId="{387198BD-8ECC-44A4-AD45-9554C522A38D}" destId="{2B200160-45EF-41BC-BF8D-67489B2305E7}" srcOrd="1" destOrd="0" parTransId="{6FCE71ED-A3D4-456B-B737-55E3E597948E}" sibTransId="{354E8947-FAC7-4783-BCA8-4A07BE8913BE}"/>
    <dgm:cxn modelId="{081EF10B-7EE2-4415-9E3A-995A09A1FDF2}" type="presOf" srcId="{C243FFC6-A7C3-4E26-A5E3-3AD00DE641BD}" destId="{9E88E590-2934-4E1B-8640-8E6E1C5F05C8}" srcOrd="0" destOrd="4" presId="urn:microsoft.com/office/officeart/2005/8/layout/hList1"/>
    <dgm:cxn modelId="{0BDFDBD8-556E-46B7-9553-EA50B20DC5D1}" type="presParOf" srcId="{B25CE376-90D9-482E-B351-F0B94042A485}" destId="{19B88F5B-188E-4784-A786-2FA412888FCE}" srcOrd="0" destOrd="0" presId="urn:microsoft.com/office/officeart/2005/8/layout/hList1"/>
    <dgm:cxn modelId="{0D33BAC2-18D0-4051-9D4C-D3AB01850653}" type="presParOf" srcId="{19B88F5B-188E-4784-A786-2FA412888FCE}" destId="{967FC54D-D6F8-4E2C-B272-61B84F509203}" srcOrd="0" destOrd="0" presId="urn:microsoft.com/office/officeart/2005/8/layout/hList1"/>
    <dgm:cxn modelId="{41DC0AB2-7805-41E4-A030-499A8C93C850}" type="presParOf" srcId="{19B88F5B-188E-4784-A786-2FA412888FCE}" destId="{EC56B082-3830-4D3A-B41D-AF091A917BD6}" srcOrd="1" destOrd="0" presId="urn:microsoft.com/office/officeart/2005/8/layout/hList1"/>
    <dgm:cxn modelId="{04B6DCD6-C117-4045-B3C3-6BD47E06D0E7}" type="presParOf" srcId="{B25CE376-90D9-482E-B351-F0B94042A485}" destId="{F3907F5D-61A3-413E-A144-4771FADDEAA9}" srcOrd="1" destOrd="0" presId="urn:microsoft.com/office/officeart/2005/8/layout/hList1"/>
    <dgm:cxn modelId="{0DBEC875-4E26-4208-8BE5-CB44971B433B}" type="presParOf" srcId="{B25CE376-90D9-482E-B351-F0B94042A485}" destId="{8B7D0F02-35F4-4D43-9697-495FE53A1178}" srcOrd="2" destOrd="0" presId="urn:microsoft.com/office/officeart/2005/8/layout/hList1"/>
    <dgm:cxn modelId="{92A3FC85-5CAD-48EB-A8C6-DF323202ABC8}" type="presParOf" srcId="{8B7D0F02-35F4-4D43-9697-495FE53A1178}" destId="{15CDB488-AF5A-45A3-AC05-4A1BF700173B}" srcOrd="0" destOrd="0" presId="urn:microsoft.com/office/officeart/2005/8/layout/hList1"/>
    <dgm:cxn modelId="{779619A9-D730-4DF4-B7DA-BA5B01934E29}" type="presParOf" srcId="{8B7D0F02-35F4-4D43-9697-495FE53A1178}" destId="{82ABC48C-DE06-40F9-8F17-9EC3D0481A81}" srcOrd="1" destOrd="0" presId="urn:microsoft.com/office/officeart/2005/8/layout/hList1"/>
    <dgm:cxn modelId="{4B5470F0-D70E-43F0-8FB1-CD99FDBD7F81}" type="presParOf" srcId="{B25CE376-90D9-482E-B351-F0B94042A485}" destId="{826878D8-A1E6-4BA9-8891-8B185015CBB4}" srcOrd="3" destOrd="0" presId="urn:microsoft.com/office/officeart/2005/8/layout/hList1"/>
    <dgm:cxn modelId="{739C68ED-5795-462B-90E1-D416842FFFB1}" type="presParOf" srcId="{B25CE376-90D9-482E-B351-F0B94042A485}" destId="{C8E2BA03-DB03-43DA-8309-1B9596B13D85}" srcOrd="4" destOrd="0" presId="urn:microsoft.com/office/officeart/2005/8/layout/hList1"/>
    <dgm:cxn modelId="{5D252B68-E179-459D-9DF4-BA03E0BE00B4}" type="presParOf" srcId="{C8E2BA03-DB03-43DA-8309-1B9596B13D85}" destId="{31AAF357-4A82-4579-9503-062D43749394}" srcOrd="0" destOrd="0" presId="urn:microsoft.com/office/officeart/2005/8/layout/hList1"/>
    <dgm:cxn modelId="{7F1775F0-A326-4CCE-AF67-63E43AB59C69}" type="presParOf" srcId="{C8E2BA03-DB03-43DA-8309-1B9596B13D85}" destId="{9E88E590-2934-4E1B-8640-8E6E1C5F05C8}" srcOrd="1" destOrd="0" presId="urn:microsoft.com/office/officeart/2005/8/layout/hList1"/>
    <dgm:cxn modelId="{FD683581-8372-4E53-9C0B-E2A860F5BBE4}" type="presParOf" srcId="{B25CE376-90D9-482E-B351-F0B94042A485}" destId="{72BC5236-4CF3-43D7-8435-A22A4A7FB53D}" srcOrd="5" destOrd="0" presId="urn:microsoft.com/office/officeart/2005/8/layout/hList1"/>
    <dgm:cxn modelId="{C30D1FBE-AF04-4012-9486-FAD0B638A7B9}" type="presParOf" srcId="{B25CE376-90D9-482E-B351-F0B94042A485}" destId="{C0BDAE21-15C3-4D88-9621-5C673FA92A0E}" srcOrd="6" destOrd="0" presId="urn:microsoft.com/office/officeart/2005/8/layout/hList1"/>
    <dgm:cxn modelId="{88FC1DF1-BA96-432C-B505-7D93CBE7A02E}" type="presParOf" srcId="{C0BDAE21-15C3-4D88-9621-5C673FA92A0E}" destId="{200BC269-5907-419B-A85F-6BA3719D9921}" srcOrd="0" destOrd="0" presId="urn:microsoft.com/office/officeart/2005/8/layout/hList1"/>
    <dgm:cxn modelId="{6BDC10D5-B35B-4BDA-B2D6-28CA94839F6E}" type="presParOf" srcId="{C0BDAE21-15C3-4D88-9621-5C673FA92A0E}" destId="{C2BC8E6B-A428-4FF2-9689-AB82AFB2EDD9}" srcOrd="1" destOrd="0" presId="urn:microsoft.com/office/officeart/2005/8/layout/hLis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3C72CBD-B383-4D45-9C19-E3DF1BFCD63C}"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t-EE"/>
        </a:p>
      </dgm:t>
    </dgm:pt>
    <dgm:pt modelId="{7DEA7E4B-E4EA-47FA-8152-FABCE0427BCC}">
      <dgm:prSet phldrT="[Tekst]"/>
      <dgm:spPr/>
      <dgm:t>
        <a:bodyPr/>
        <a:lstStyle/>
        <a:p>
          <a:r>
            <a:rPr lang="et-EE" dirty="0"/>
            <a:t>KÕIK</a:t>
          </a:r>
        </a:p>
      </dgm:t>
    </dgm:pt>
    <dgm:pt modelId="{A3C7CA15-D8C9-40E6-936E-7FC07F46FD77}" type="parTrans" cxnId="{F7840D8C-89AF-4722-9271-74FDAAF3D058}">
      <dgm:prSet/>
      <dgm:spPr/>
      <dgm:t>
        <a:bodyPr/>
        <a:lstStyle/>
        <a:p>
          <a:endParaRPr lang="et-EE"/>
        </a:p>
      </dgm:t>
    </dgm:pt>
    <dgm:pt modelId="{EB1D7E09-200C-4295-ACCC-704B2F1E3589}" type="sibTrans" cxnId="{F7840D8C-89AF-4722-9271-74FDAAF3D058}">
      <dgm:prSet/>
      <dgm:spPr/>
      <dgm:t>
        <a:bodyPr/>
        <a:lstStyle/>
        <a:p>
          <a:endParaRPr lang="et-EE"/>
        </a:p>
      </dgm:t>
    </dgm:pt>
    <dgm:pt modelId="{B5BD4908-6EA1-46E4-AED1-36A98B494C0B}">
      <dgm:prSet phldrT="[Tekst]"/>
      <dgm:spPr/>
      <dgm:t>
        <a:bodyPr/>
        <a:lstStyle/>
        <a:p>
          <a:r>
            <a:rPr lang="et-EE" dirty="0"/>
            <a:t>Min: 0</a:t>
          </a:r>
        </a:p>
      </dgm:t>
    </dgm:pt>
    <dgm:pt modelId="{88EF140E-7BE5-45E8-8DB5-3D9B1D0B638F}" type="parTrans" cxnId="{FD14CF75-DE54-4360-8944-34A2C8E0D6C2}">
      <dgm:prSet/>
      <dgm:spPr/>
      <dgm:t>
        <a:bodyPr/>
        <a:lstStyle/>
        <a:p>
          <a:endParaRPr lang="et-EE"/>
        </a:p>
      </dgm:t>
    </dgm:pt>
    <dgm:pt modelId="{B93CF29A-AA61-4039-8CB6-86B995B4342F}" type="sibTrans" cxnId="{FD14CF75-DE54-4360-8944-34A2C8E0D6C2}">
      <dgm:prSet/>
      <dgm:spPr/>
      <dgm:t>
        <a:bodyPr/>
        <a:lstStyle/>
        <a:p>
          <a:endParaRPr lang="et-EE"/>
        </a:p>
      </dgm:t>
    </dgm:pt>
    <dgm:pt modelId="{EF4BDF58-D3FC-432D-B1B3-0155CEB29706}">
      <dgm:prSet phldrT="[Tekst]"/>
      <dgm:spPr/>
      <dgm:t>
        <a:bodyPr/>
        <a:lstStyle/>
        <a:p>
          <a:r>
            <a:rPr lang="et-EE" dirty="0"/>
            <a:t>Max:</a:t>
          </a:r>
          <a:br>
            <a:rPr lang="et-EE" dirty="0"/>
          </a:br>
          <a:r>
            <a:rPr lang="et-EE" dirty="0"/>
            <a:t>59 000</a:t>
          </a:r>
        </a:p>
      </dgm:t>
    </dgm:pt>
    <dgm:pt modelId="{F8F20590-8A05-436E-8B13-A5EC12C8F25C}" type="parTrans" cxnId="{67906FD8-613A-4288-B0A9-A300A192E6F8}">
      <dgm:prSet/>
      <dgm:spPr/>
      <dgm:t>
        <a:bodyPr/>
        <a:lstStyle/>
        <a:p>
          <a:endParaRPr lang="et-EE"/>
        </a:p>
      </dgm:t>
    </dgm:pt>
    <dgm:pt modelId="{ECAEC1F6-67E8-41B0-BD89-49ACD1F5477A}" type="sibTrans" cxnId="{67906FD8-613A-4288-B0A9-A300A192E6F8}">
      <dgm:prSet/>
      <dgm:spPr/>
      <dgm:t>
        <a:bodyPr/>
        <a:lstStyle/>
        <a:p>
          <a:endParaRPr lang="et-EE"/>
        </a:p>
      </dgm:t>
    </dgm:pt>
    <dgm:pt modelId="{1B4776F3-729F-490C-A778-81A4697895FA}">
      <dgm:prSet phldrT="[Tekst]"/>
      <dgm:spPr/>
      <dgm:t>
        <a:bodyPr/>
        <a:lstStyle/>
        <a:p>
          <a:r>
            <a:rPr lang="et-EE" dirty="0"/>
            <a:t>KULTUUR</a:t>
          </a:r>
        </a:p>
      </dgm:t>
    </dgm:pt>
    <dgm:pt modelId="{95D1E441-7C98-43B9-8927-FF4E4E0CC350}" type="parTrans" cxnId="{96214DCC-E519-4A17-8D41-DD441ACD5894}">
      <dgm:prSet/>
      <dgm:spPr/>
      <dgm:t>
        <a:bodyPr/>
        <a:lstStyle/>
        <a:p>
          <a:endParaRPr lang="et-EE"/>
        </a:p>
      </dgm:t>
    </dgm:pt>
    <dgm:pt modelId="{6EC33CD5-09AE-46F0-A7B7-747EE261152B}" type="sibTrans" cxnId="{96214DCC-E519-4A17-8D41-DD441ACD5894}">
      <dgm:prSet/>
      <dgm:spPr/>
      <dgm:t>
        <a:bodyPr/>
        <a:lstStyle/>
        <a:p>
          <a:endParaRPr lang="et-EE"/>
        </a:p>
      </dgm:t>
    </dgm:pt>
    <dgm:pt modelId="{4678753D-FE5A-43DD-969F-1EBB48F52454}">
      <dgm:prSet phldrT="[Tekst]"/>
      <dgm:spPr/>
      <dgm:t>
        <a:bodyPr/>
        <a:lstStyle/>
        <a:p>
          <a:r>
            <a:rPr lang="et-EE" dirty="0"/>
            <a:t>Min: 0</a:t>
          </a:r>
        </a:p>
      </dgm:t>
    </dgm:pt>
    <dgm:pt modelId="{83037062-913B-4F74-9FD1-07AFEB6CA596}" type="parTrans" cxnId="{69260886-981D-442F-9D95-7EA9378260CC}">
      <dgm:prSet/>
      <dgm:spPr/>
      <dgm:t>
        <a:bodyPr/>
        <a:lstStyle/>
        <a:p>
          <a:endParaRPr lang="et-EE"/>
        </a:p>
      </dgm:t>
    </dgm:pt>
    <dgm:pt modelId="{3E661CFB-B0DA-4B77-B125-808B219F918F}" type="sibTrans" cxnId="{69260886-981D-442F-9D95-7EA9378260CC}">
      <dgm:prSet/>
      <dgm:spPr/>
      <dgm:t>
        <a:bodyPr/>
        <a:lstStyle/>
        <a:p>
          <a:endParaRPr lang="et-EE"/>
        </a:p>
      </dgm:t>
    </dgm:pt>
    <dgm:pt modelId="{E58D8CA3-9C4F-4ACC-AB9B-12A0F1E1E118}">
      <dgm:prSet phldrT="[Tekst]"/>
      <dgm:spPr/>
      <dgm:t>
        <a:bodyPr/>
        <a:lstStyle/>
        <a:p>
          <a:r>
            <a:rPr lang="et-EE" dirty="0"/>
            <a:t>SPORT</a:t>
          </a:r>
        </a:p>
      </dgm:t>
    </dgm:pt>
    <dgm:pt modelId="{407DE159-E8C5-48F4-9D26-6477C6378EC4}" type="parTrans" cxnId="{08E53C9D-E92D-4C81-A871-3A2C8B80C106}">
      <dgm:prSet/>
      <dgm:spPr/>
      <dgm:t>
        <a:bodyPr/>
        <a:lstStyle/>
        <a:p>
          <a:endParaRPr lang="et-EE"/>
        </a:p>
      </dgm:t>
    </dgm:pt>
    <dgm:pt modelId="{8F4F889E-7FFC-4AA0-97F1-F922AAE71E59}" type="sibTrans" cxnId="{08E53C9D-E92D-4C81-A871-3A2C8B80C106}">
      <dgm:prSet/>
      <dgm:spPr/>
      <dgm:t>
        <a:bodyPr/>
        <a:lstStyle/>
        <a:p>
          <a:endParaRPr lang="et-EE"/>
        </a:p>
      </dgm:t>
    </dgm:pt>
    <dgm:pt modelId="{3A4294C8-156F-4C6A-8A43-E59B40918A92}">
      <dgm:prSet phldrT="[Tekst]"/>
      <dgm:spPr/>
      <dgm:t>
        <a:bodyPr/>
        <a:lstStyle/>
        <a:p>
          <a:r>
            <a:rPr lang="et-EE" dirty="0"/>
            <a:t>Min: 30</a:t>
          </a:r>
        </a:p>
      </dgm:t>
    </dgm:pt>
    <dgm:pt modelId="{67495F2A-F901-47FB-A31C-42F9FE7503D3}" type="parTrans" cxnId="{A0A35D71-B2D9-4E73-B7DC-1D894FCA4E10}">
      <dgm:prSet/>
      <dgm:spPr/>
      <dgm:t>
        <a:bodyPr/>
        <a:lstStyle/>
        <a:p>
          <a:endParaRPr lang="et-EE"/>
        </a:p>
      </dgm:t>
    </dgm:pt>
    <dgm:pt modelId="{59CF9194-CA01-4188-B47F-BEA59AD85CB3}" type="sibTrans" cxnId="{A0A35D71-B2D9-4E73-B7DC-1D894FCA4E10}">
      <dgm:prSet/>
      <dgm:spPr/>
      <dgm:t>
        <a:bodyPr/>
        <a:lstStyle/>
        <a:p>
          <a:endParaRPr lang="et-EE"/>
        </a:p>
      </dgm:t>
    </dgm:pt>
    <dgm:pt modelId="{387198BD-8ECC-44A4-AD45-9554C522A38D}">
      <dgm:prSet phldrT="[Tekst]"/>
      <dgm:spPr/>
      <dgm:t>
        <a:bodyPr/>
        <a:lstStyle/>
        <a:p>
          <a:r>
            <a:rPr lang="et-EE" dirty="0"/>
            <a:t>NOORED</a:t>
          </a:r>
        </a:p>
      </dgm:t>
    </dgm:pt>
    <dgm:pt modelId="{634BCE66-7166-4132-8B3F-C83E60BAA256}" type="parTrans" cxnId="{5B3C7C1B-739A-4E44-BB58-4EB85621565B}">
      <dgm:prSet/>
      <dgm:spPr/>
      <dgm:t>
        <a:bodyPr/>
        <a:lstStyle/>
        <a:p>
          <a:endParaRPr lang="et-EE"/>
        </a:p>
      </dgm:t>
    </dgm:pt>
    <dgm:pt modelId="{EEDBCF17-F46F-49BB-88BD-A22D10E7970C}" type="sibTrans" cxnId="{5B3C7C1B-739A-4E44-BB58-4EB85621565B}">
      <dgm:prSet/>
      <dgm:spPr/>
      <dgm:t>
        <a:bodyPr/>
        <a:lstStyle/>
        <a:p>
          <a:endParaRPr lang="et-EE"/>
        </a:p>
      </dgm:t>
    </dgm:pt>
    <dgm:pt modelId="{2EC8E295-BF91-4C86-9AC6-5D8C35E977FB}">
      <dgm:prSet phldrT="[Tekst]"/>
      <dgm:spPr/>
      <dgm:t>
        <a:bodyPr/>
        <a:lstStyle/>
        <a:p>
          <a:r>
            <a:rPr lang="et-EE" dirty="0"/>
            <a:t>Min: 80 </a:t>
          </a:r>
        </a:p>
      </dgm:t>
    </dgm:pt>
    <dgm:pt modelId="{0A48A41F-F520-4B77-A1B8-2CA493D4C019}" type="parTrans" cxnId="{F7C9E268-8728-4413-83C9-2AD29A31A10C}">
      <dgm:prSet/>
      <dgm:spPr/>
      <dgm:t>
        <a:bodyPr/>
        <a:lstStyle/>
        <a:p>
          <a:endParaRPr lang="et-EE"/>
        </a:p>
      </dgm:t>
    </dgm:pt>
    <dgm:pt modelId="{F964B393-3FFF-409C-AFBB-FE3102BEA5D7}" type="sibTrans" cxnId="{F7C9E268-8728-4413-83C9-2AD29A31A10C}">
      <dgm:prSet/>
      <dgm:spPr/>
      <dgm:t>
        <a:bodyPr/>
        <a:lstStyle/>
        <a:p>
          <a:endParaRPr lang="et-EE"/>
        </a:p>
      </dgm:t>
    </dgm:pt>
    <dgm:pt modelId="{D1508306-2BC8-430A-8934-11F0FDBD9E6E}">
      <dgm:prSet phldrT="[Tekst]"/>
      <dgm:spPr/>
      <dgm:t>
        <a:bodyPr/>
        <a:lstStyle/>
        <a:p>
          <a:r>
            <a:rPr lang="et-EE" dirty="0"/>
            <a:t>Kesk:  3210</a:t>
          </a:r>
        </a:p>
      </dgm:t>
    </dgm:pt>
    <dgm:pt modelId="{A3D5B33F-07DA-47FA-9D49-056C812D0962}" type="parTrans" cxnId="{E31401CB-0937-4FC6-A92B-8B5D7A481AE7}">
      <dgm:prSet/>
      <dgm:spPr/>
      <dgm:t>
        <a:bodyPr/>
        <a:lstStyle/>
        <a:p>
          <a:endParaRPr lang="et-EE"/>
        </a:p>
      </dgm:t>
    </dgm:pt>
    <dgm:pt modelId="{35A9FC53-4C97-44F8-9C2B-58092E0E656C}" type="sibTrans" cxnId="{E31401CB-0937-4FC6-A92B-8B5D7A481AE7}">
      <dgm:prSet/>
      <dgm:spPr/>
      <dgm:t>
        <a:bodyPr/>
        <a:lstStyle/>
        <a:p>
          <a:endParaRPr lang="et-EE"/>
        </a:p>
      </dgm:t>
    </dgm:pt>
    <dgm:pt modelId="{746F1D9A-C95B-4E0C-8913-62C8237010C8}">
      <dgm:prSet phldrT="[Tekst]"/>
      <dgm:spPr/>
      <dgm:t>
        <a:bodyPr/>
        <a:lstStyle/>
        <a:p>
          <a:r>
            <a:rPr lang="et-EE" dirty="0"/>
            <a:t>Max: </a:t>
          </a:r>
          <a:br>
            <a:rPr lang="et-EE" dirty="0"/>
          </a:br>
          <a:r>
            <a:rPr lang="et-EE" dirty="0"/>
            <a:t>59 000</a:t>
          </a:r>
        </a:p>
      </dgm:t>
    </dgm:pt>
    <dgm:pt modelId="{DC12DD1D-5FD5-47BB-A78C-95F73D546516}" type="parTrans" cxnId="{BBB11AF9-B580-4385-B3A3-86C86B83873A}">
      <dgm:prSet/>
      <dgm:spPr/>
      <dgm:t>
        <a:bodyPr/>
        <a:lstStyle/>
        <a:p>
          <a:endParaRPr lang="et-EE"/>
        </a:p>
      </dgm:t>
    </dgm:pt>
    <dgm:pt modelId="{68BA8E93-2F4C-491D-8AB2-ACB3685EE132}" type="sibTrans" cxnId="{BBB11AF9-B580-4385-B3A3-86C86B83873A}">
      <dgm:prSet/>
      <dgm:spPr/>
      <dgm:t>
        <a:bodyPr/>
        <a:lstStyle/>
        <a:p>
          <a:endParaRPr lang="et-EE"/>
        </a:p>
      </dgm:t>
    </dgm:pt>
    <dgm:pt modelId="{9BA3D63B-B945-4E40-BB8C-143AF8A8B02F}">
      <dgm:prSet phldrT="[Tekst]"/>
      <dgm:spPr/>
      <dgm:t>
        <a:bodyPr/>
        <a:lstStyle/>
        <a:p>
          <a:r>
            <a:rPr lang="et-EE" dirty="0" err="1"/>
            <a:t>Med</a:t>
          </a:r>
          <a:r>
            <a:rPr lang="et-EE" dirty="0"/>
            <a:t>: 1050 </a:t>
          </a:r>
        </a:p>
      </dgm:t>
    </dgm:pt>
    <dgm:pt modelId="{77262F1E-30E9-4570-97FC-52922FC4CBA1}" type="parTrans" cxnId="{6154BED6-7AE5-4051-A7E6-762BAE8678C8}">
      <dgm:prSet/>
      <dgm:spPr/>
      <dgm:t>
        <a:bodyPr/>
        <a:lstStyle/>
        <a:p>
          <a:endParaRPr lang="et-EE"/>
        </a:p>
      </dgm:t>
    </dgm:pt>
    <dgm:pt modelId="{E8871F8B-C063-4B24-BE78-57B37CD2CFE4}" type="sibTrans" cxnId="{6154BED6-7AE5-4051-A7E6-762BAE8678C8}">
      <dgm:prSet/>
      <dgm:spPr/>
      <dgm:t>
        <a:bodyPr/>
        <a:lstStyle/>
        <a:p>
          <a:endParaRPr lang="et-EE"/>
        </a:p>
      </dgm:t>
    </dgm:pt>
    <dgm:pt modelId="{C8DB3076-FAAB-4330-8DAA-CEDC6CFB27F9}">
      <dgm:prSet phldrT="[Tekst]"/>
      <dgm:spPr/>
      <dgm:t>
        <a:bodyPr/>
        <a:lstStyle/>
        <a:p>
          <a:r>
            <a:rPr lang="et-EE" dirty="0"/>
            <a:t>Kesk: 4208</a:t>
          </a:r>
        </a:p>
      </dgm:t>
    </dgm:pt>
    <dgm:pt modelId="{657BAA66-108D-4494-9D9B-EE6DE16AFBCA}" type="parTrans" cxnId="{34D7A886-B12D-44BA-98AD-9E1E5F539CA7}">
      <dgm:prSet/>
      <dgm:spPr/>
      <dgm:t>
        <a:bodyPr/>
        <a:lstStyle/>
        <a:p>
          <a:endParaRPr lang="et-EE"/>
        </a:p>
      </dgm:t>
    </dgm:pt>
    <dgm:pt modelId="{AA7C78A3-C485-41E1-B08D-7825EBB87D8B}" type="sibTrans" cxnId="{34D7A886-B12D-44BA-98AD-9E1E5F539CA7}">
      <dgm:prSet/>
      <dgm:spPr/>
      <dgm:t>
        <a:bodyPr/>
        <a:lstStyle/>
        <a:p>
          <a:endParaRPr lang="et-EE"/>
        </a:p>
      </dgm:t>
    </dgm:pt>
    <dgm:pt modelId="{411A0AB9-13BE-4BD5-9723-B4E9EC35322B}">
      <dgm:prSet phldrT="[Tekst]"/>
      <dgm:spPr/>
      <dgm:t>
        <a:bodyPr/>
        <a:lstStyle/>
        <a:p>
          <a:r>
            <a:rPr lang="et-EE" dirty="0"/>
            <a:t>Max: </a:t>
          </a:r>
          <a:br>
            <a:rPr lang="et-EE" dirty="0"/>
          </a:br>
          <a:r>
            <a:rPr lang="et-EE" dirty="0"/>
            <a:t>10 000</a:t>
          </a:r>
        </a:p>
      </dgm:t>
    </dgm:pt>
    <dgm:pt modelId="{42CC9286-B20A-4DCF-9541-7CD51AC9C23B}" type="parTrans" cxnId="{08466A60-9CAD-4F69-A8BF-0AAA84459E09}">
      <dgm:prSet/>
      <dgm:spPr/>
      <dgm:t>
        <a:bodyPr/>
        <a:lstStyle/>
        <a:p>
          <a:endParaRPr lang="et-EE"/>
        </a:p>
      </dgm:t>
    </dgm:pt>
    <dgm:pt modelId="{BDA17D3F-B8F9-4B78-979A-455A35886EEA}" type="sibTrans" cxnId="{08466A60-9CAD-4F69-A8BF-0AAA84459E09}">
      <dgm:prSet/>
      <dgm:spPr/>
      <dgm:t>
        <a:bodyPr/>
        <a:lstStyle/>
        <a:p>
          <a:endParaRPr lang="et-EE"/>
        </a:p>
      </dgm:t>
    </dgm:pt>
    <dgm:pt modelId="{63BFC5D1-6623-42AA-B319-B6E20B1C1D86}">
      <dgm:prSet phldrT="[Tekst]"/>
      <dgm:spPr/>
      <dgm:t>
        <a:bodyPr/>
        <a:lstStyle/>
        <a:p>
          <a:r>
            <a:rPr lang="et-EE" dirty="0" err="1"/>
            <a:t>Med</a:t>
          </a:r>
          <a:r>
            <a:rPr lang="et-EE" dirty="0"/>
            <a:t>: 450</a:t>
          </a:r>
        </a:p>
      </dgm:t>
    </dgm:pt>
    <dgm:pt modelId="{6F3DC1C3-A13C-4E55-99D3-4D58CD04F42B}" type="parTrans" cxnId="{D68F3C9A-078D-48B6-9619-D0E44E185570}">
      <dgm:prSet/>
      <dgm:spPr/>
      <dgm:t>
        <a:bodyPr/>
        <a:lstStyle/>
        <a:p>
          <a:endParaRPr lang="et-EE"/>
        </a:p>
      </dgm:t>
    </dgm:pt>
    <dgm:pt modelId="{8ED78B62-BC83-4AC5-BDC7-161169898ABC}" type="sibTrans" cxnId="{D68F3C9A-078D-48B6-9619-D0E44E185570}">
      <dgm:prSet/>
      <dgm:spPr/>
      <dgm:t>
        <a:bodyPr/>
        <a:lstStyle/>
        <a:p>
          <a:endParaRPr lang="et-EE"/>
        </a:p>
      </dgm:t>
    </dgm:pt>
    <dgm:pt modelId="{B2D56B2A-340D-4519-B48F-E7BFC79907BB}">
      <dgm:prSet phldrT="[Tekst]"/>
      <dgm:spPr/>
      <dgm:t>
        <a:bodyPr/>
        <a:lstStyle/>
        <a:p>
          <a:r>
            <a:rPr lang="et-EE" dirty="0"/>
            <a:t>Kesk: 1563</a:t>
          </a:r>
        </a:p>
      </dgm:t>
    </dgm:pt>
    <dgm:pt modelId="{6442B9DC-EDA0-407A-85AA-0E1546016BD9}" type="parTrans" cxnId="{34FD3B11-1460-4041-9602-11D1DEC472F1}">
      <dgm:prSet/>
      <dgm:spPr/>
      <dgm:t>
        <a:bodyPr/>
        <a:lstStyle/>
        <a:p>
          <a:endParaRPr lang="et-EE"/>
        </a:p>
      </dgm:t>
    </dgm:pt>
    <dgm:pt modelId="{DB9280DB-FC55-42F2-9600-C7580CD10AE5}" type="sibTrans" cxnId="{34FD3B11-1460-4041-9602-11D1DEC472F1}">
      <dgm:prSet/>
      <dgm:spPr/>
      <dgm:t>
        <a:bodyPr/>
        <a:lstStyle/>
        <a:p>
          <a:endParaRPr lang="et-EE"/>
        </a:p>
      </dgm:t>
    </dgm:pt>
    <dgm:pt modelId="{2B200160-45EF-41BC-BF8D-67489B2305E7}">
      <dgm:prSet phldrT="[Tekst]"/>
      <dgm:spPr/>
      <dgm:t>
        <a:bodyPr/>
        <a:lstStyle/>
        <a:p>
          <a:r>
            <a:rPr lang="et-EE" dirty="0"/>
            <a:t>Max: 1200</a:t>
          </a:r>
        </a:p>
      </dgm:t>
    </dgm:pt>
    <dgm:pt modelId="{6FCE71ED-A3D4-456B-B737-55E3E597948E}" type="parTrans" cxnId="{E7CE924D-4722-402B-981E-96AC84D7DE0E}">
      <dgm:prSet/>
      <dgm:spPr/>
      <dgm:t>
        <a:bodyPr/>
        <a:lstStyle/>
        <a:p>
          <a:endParaRPr lang="et-EE"/>
        </a:p>
      </dgm:t>
    </dgm:pt>
    <dgm:pt modelId="{354E8947-FAC7-4783-BCA8-4A07BE8913BE}" type="sibTrans" cxnId="{E7CE924D-4722-402B-981E-96AC84D7DE0E}">
      <dgm:prSet/>
      <dgm:spPr/>
      <dgm:t>
        <a:bodyPr/>
        <a:lstStyle/>
        <a:p>
          <a:endParaRPr lang="et-EE"/>
        </a:p>
      </dgm:t>
    </dgm:pt>
    <dgm:pt modelId="{64CA7566-7DED-4830-8A64-E22ACA1D7BA1}">
      <dgm:prSet phldrT="[Tekst]"/>
      <dgm:spPr/>
      <dgm:t>
        <a:bodyPr/>
        <a:lstStyle/>
        <a:p>
          <a:r>
            <a:rPr lang="et-EE" dirty="0" err="1"/>
            <a:t>Med</a:t>
          </a:r>
          <a:r>
            <a:rPr lang="et-EE" dirty="0"/>
            <a:t>: 100</a:t>
          </a:r>
        </a:p>
      </dgm:t>
    </dgm:pt>
    <dgm:pt modelId="{57A58B04-3C42-4560-B6D1-75613936890D}" type="parTrans" cxnId="{BE994F7E-2413-4B7B-812A-1DA290182FBB}">
      <dgm:prSet/>
      <dgm:spPr/>
      <dgm:t>
        <a:bodyPr/>
        <a:lstStyle/>
        <a:p>
          <a:endParaRPr lang="et-EE"/>
        </a:p>
      </dgm:t>
    </dgm:pt>
    <dgm:pt modelId="{90B757DB-6914-4CBE-BE59-9DBE6B92D067}" type="sibTrans" cxnId="{BE994F7E-2413-4B7B-812A-1DA290182FBB}">
      <dgm:prSet/>
      <dgm:spPr/>
      <dgm:t>
        <a:bodyPr/>
        <a:lstStyle/>
        <a:p>
          <a:endParaRPr lang="et-EE"/>
        </a:p>
      </dgm:t>
    </dgm:pt>
    <dgm:pt modelId="{78830869-37DF-408A-970C-497776A67599}">
      <dgm:prSet phldrT="[Tekst]"/>
      <dgm:spPr/>
      <dgm:t>
        <a:bodyPr/>
        <a:lstStyle/>
        <a:p>
          <a:r>
            <a:rPr lang="et-EE" dirty="0"/>
            <a:t>Kesk: 356</a:t>
          </a:r>
        </a:p>
      </dgm:t>
    </dgm:pt>
    <dgm:pt modelId="{DE6E26EE-2B5D-4A70-98AD-96FC4362E862}" type="parTrans" cxnId="{03F0A71A-B568-4EA3-BE6F-EDEB1435C4EB}">
      <dgm:prSet/>
      <dgm:spPr/>
      <dgm:t>
        <a:bodyPr/>
        <a:lstStyle/>
        <a:p>
          <a:endParaRPr lang="et-EE"/>
        </a:p>
      </dgm:t>
    </dgm:pt>
    <dgm:pt modelId="{847ABE64-8677-42CA-B851-08C0E41FDA49}" type="sibTrans" cxnId="{03F0A71A-B568-4EA3-BE6F-EDEB1435C4EB}">
      <dgm:prSet/>
      <dgm:spPr/>
      <dgm:t>
        <a:bodyPr/>
        <a:lstStyle/>
        <a:p>
          <a:endParaRPr lang="et-EE"/>
        </a:p>
      </dgm:t>
    </dgm:pt>
    <dgm:pt modelId="{FB0908FA-47D4-4540-90F5-E7A59025EEC2}">
      <dgm:prSet phldrT="[Tekst]"/>
      <dgm:spPr/>
      <dgm:t>
        <a:bodyPr/>
        <a:lstStyle/>
        <a:p>
          <a:r>
            <a:rPr lang="et-EE" dirty="0"/>
            <a:t>KOKKU: </a:t>
          </a:r>
          <a:br>
            <a:rPr lang="et-EE" dirty="0"/>
          </a:br>
          <a:r>
            <a:rPr lang="et-EE" dirty="0"/>
            <a:t>215 092</a:t>
          </a:r>
        </a:p>
      </dgm:t>
    </dgm:pt>
    <dgm:pt modelId="{75AE2156-F5E8-4EBE-9BF0-3074568421CC}" type="parTrans" cxnId="{2FB8A591-AE93-4279-98DB-A78C8691D1B3}">
      <dgm:prSet/>
      <dgm:spPr/>
      <dgm:t>
        <a:bodyPr/>
        <a:lstStyle/>
        <a:p>
          <a:endParaRPr lang="et-EE"/>
        </a:p>
      </dgm:t>
    </dgm:pt>
    <dgm:pt modelId="{CBA6D99C-7725-4E59-9BA5-E0DF00155733}" type="sibTrans" cxnId="{2FB8A591-AE93-4279-98DB-A78C8691D1B3}">
      <dgm:prSet/>
      <dgm:spPr/>
      <dgm:t>
        <a:bodyPr/>
        <a:lstStyle/>
        <a:p>
          <a:endParaRPr lang="et-EE"/>
        </a:p>
      </dgm:t>
    </dgm:pt>
    <dgm:pt modelId="{41355C5C-CB95-4DBD-A165-BDB5008AC137}">
      <dgm:prSet phldrT="[Tekst]"/>
      <dgm:spPr/>
      <dgm:t>
        <a:bodyPr/>
        <a:lstStyle/>
        <a:p>
          <a:r>
            <a:rPr lang="et-EE" dirty="0"/>
            <a:t>KOKKU: </a:t>
          </a:r>
          <a:br>
            <a:rPr lang="et-EE" dirty="0"/>
          </a:br>
          <a:r>
            <a:rPr lang="et-EE" dirty="0"/>
            <a:t>185 162</a:t>
          </a:r>
        </a:p>
      </dgm:t>
    </dgm:pt>
    <dgm:pt modelId="{FAB9A37B-0D77-4DD5-B442-AD82E3C00864}" type="parTrans" cxnId="{A8D7E298-35B3-4E96-A21B-33A3EFF08152}">
      <dgm:prSet/>
      <dgm:spPr/>
      <dgm:t>
        <a:bodyPr/>
        <a:lstStyle/>
        <a:p>
          <a:endParaRPr lang="et-EE"/>
        </a:p>
      </dgm:t>
    </dgm:pt>
    <dgm:pt modelId="{4DFA676C-CBD2-4ABC-88F8-93BBBA2AEF4B}" type="sibTrans" cxnId="{A8D7E298-35B3-4E96-A21B-33A3EFF08152}">
      <dgm:prSet/>
      <dgm:spPr/>
      <dgm:t>
        <a:bodyPr/>
        <a:lstStyle/>
        <a:p>
          <a:endParaRPr lang="et-EE"/>
        </a:p>
      </dgm:t>
    </dgm:pt>
    <dgm:pt modelId="{C243FFC6-A7C3-4E26-A5E3-3AD00DE641BD}">
      <dgm:prSet phldrT="[Tekst]"/>
      <dgm:spPr/>
      <dgm:t>
        <a:bodyPr/>
        <a:lstStyle/>
        <a:p>
          <a:r>
            <a:rPr lang="et-EE" dirty="0"/>
            <a:t>KOKKU:</a:t>
          </a:r>
          <a:br>
            <a:rPr lang="et-EE" dirty="0"/>
          </a:br>
          <a:r>
            <a:rPr lang="et-EE" dirty="0"/>
            <a:t>21 850</a:t>
          </a:r>
        </a:p>
      </dgm:t>
    </dgm:pt>
    <dgm:pt modelId="{1550709C-863E-4470-AA48-297C814E9297}" type="parTrans" cxnId="{A84C7312-5A43-42E1-9C7B-D7B295D7415E}">
      <dgm:prSet/>
      <dgm:spPr/>
      <dgm:t>
        <a:bodyPr/>
        <a:lstStyle/>
        <a:p>
          <a:endParaRPr lang="et-EE"/>
        </a:p>
      </dgm:t>
    </dgm:pt>
    <dgm:pt modelId="{21A699C6-2B25-4BB0-A65B-EC1C6FF11EE8}" type="sibTrans" cxnId="{A84C7312-5A43-42E1-9C7B-D7B295D7415E}">
      <dgm:prSet/>
      <dgm:spPr/>
      <dgm:t>
        <a:bodyPr/>
        <a:lstStyle/>
        <a:p>
          <a:endParaRPr lang="et-EE"/>
        </a:p>
      </dgm:t>
    </dgm:pt>
    <dgm:pt modelId="{641E6AA3-BCF8-49B0-AE13-089FB1740B75}">
      <dgm:prSet phldrT="[Tekst]"/>
      <dgm:spPr/>
      <dgm:t>
        <a:bodyPr/>
        <a:lstStyle/>
        <a:p>
          <a:r>
            <a:rPr lang="et-EE" dirty="0"/>
            <a:t>KOKKU: 1780</a:t>
          </a:r>
        </a:p>
      </dgm:t>
    </dgm:pt>
    <dgm:pt modelId="{442D3644-DCDE-4711-A778-BD04CC8ED0B5}" type="parTrans" cxnId="{AC9A11DE-47B8-4929-8F4C-3251B28EECCC}">
      <dgm:prSet/>
      <dgm:spPr/>
      <dgm:t>
        <a:bodyPr/>
        <a:lstStyle/>
        <a:p>
          <a:endParaRPr lang="et-EE"/>
        </a:p>
      </dgm:t>
    </dgm:pt>
    <dgm:pt modelId="{D5DD4618-1D58-4710-B66C-53BCA7AB3E81}" type="sibTrans" cxnId="{AC9A11DE-47B8-4929-8F4C-3251B28EECCC}">
      <dgm:prSet/>
      <dgm:spPr/>
      <dgm:t>
        <a:bodyPr/>
        <a:lstStyle/>
        <a:p>
          <a:endParaRPr lang="et-EE"/>
        </a:p>
      </dgm:t>
    </dgm:pt>
    <dgm:pt modelId="{034569F3-A679-46F9-A3CF-21BA0F086262}">
      <dgm:prSet phldrT="[Tekst]"/>
      <dgm:spPr/>
      <dgm:t>
        <a:bodyPr/>
        <a:lstStyle/>
        <a:p>
          <a:r>
            <a:rPr lang="et-EE" dirty="0" err="1"/>
            <a:t>Med</a:t>
          </a:r>
          <a:r>
            <a:rPr lang="et-EE" dirty="0"/>
            <a:t>: 1000</a:t>
          </a:r>
        </a:p>
      </dgm:t>
    </dgm:pt>
    <dgm:pt modelId="{0E55C849-DCD4-4164-9C2B-85302B60AB01}" type="parTrans" cxnId="{8EC7DF3C-43FB-42C2-B1F6-C571A09253C5}">
      <dgm:prSet/>
      <dgm:spPr/>
      <dgm:t>
        <a:bodyPr/>
        <a:lstStyle/>
        <a:p>
          <a:endParaRPr lang="et-EE"/>
        </a:p>
      </dgm:t>
    </dgm:pt>
    <dgm:pt modelId="{23960C95-4149-4E04-A936-72114EF105AA}" type="sibTrans" cxnId="{8EC7DF3C-43FB-42C2-B1F6-C571A09253C5}">
      <dgm:prSet/>
      <dgm:spPr/>
      <dgm:t>
        <a:bodyPr/>
        <a:lstStyle/>
        <a:p>
          <a:endParaRPr lang="et-EE"/>
        </a:p>
      </dgm:t>
    </dgm:pt>
    <dgm:pt modelId="{B25CE376-90D9-482E-B351-F0B94042A485}" type="pres">
      <dgm:prSet presAssocID="{D3C72CBD-B383-4D45-9C19-E3DF1BFCD63C}" presName="Name0" presStyleCnt="0">
        <dgm:presLayoutVars>
          <dgm:dir/>
          <dgm:animLvl val="lvl"/>
          <dgm:resizeHandles val="exact"/>
        </dgm:presLayoutVars>
      </dgm:prSet>
      <dgm:spPr/>
      <dgm:t>
        <a:bodyPr/>
        <a:lstStyle/>
        <a:p>
          <a:endParaRPr lang="en-US"/>
        </a:p>
      </dgm:t>
    </dgm:pt>
    <dgm:pt modelId="{19B88F5B-188E-4784-A786-2FA412888FCE}" type="pres">
      <dgm:prSet presAssocID="{7DEA7E4B-E4EA-47FA-8152-FABCE0427BCC}" presName="composite" presStyleCnt="0"/>
      <dgm:spPr/>
    </dgm:pt>
    <dgm:pt modelId="{967FC54D-D6F8-4E2C-B272-61B84F509203}" type="pres">
      <dgm:prSet presAssocID="{7DEA7E4B-E4EA-47FA-8152-FABCE0427BCC}" presName="parTx" presStyleLbl="alignNode1" presStyleIdx="0" presStyleCnt="4">
        <dgm:presLayoutVars>
          <dgm:chMax val="0"/>
          <dgm:chPref val="0"/>
          <dgm:bulletEnabled val="1"/>
        </dgm:presLayoutVars>
      </dgm:prSet>
      <dgm:spPr/>
      <dgm:t>
        <a:bodyPr/>
        <a:lstStyle/>
        <a:p>
          <a:endParaRPr lang="en-US"/>
        </a:p>
      </dgm:t>
    </dgm:pt>
    <dgm:pt modelId="{EC56B082-3830-4D3A-B41D-AF091A917BD6}" type="pres">
      <dgm:prSet presAssocID="{7DEA7E4B-E4EA-47FA-8152-FABCE0427BCC}" presName="desTx" presStyleLbl="alignAccFollowNode1" presStyleIdx="0" presStyleCnt="4">
        <dgm:presLayoutVars>
          <dgm:bulletEnabled val="1"/>
        </dgm:presLayoutVars>
      </dgm:prSet>
      <dgm:spPr/>
      <dgm:t>
        <a:bodyPr/>
        <a:lstStyle/>
        <a:p>
          <a:endParaRPr lang="en-US"/>
        </a:p>
      </dgm:t>
    </dgm:pt>
    <dgm:pt modelId="{F3907F5D-61A3-413E-A144-4771FADDEAA9}" type="pres">
      <dgm:prSet presAssocID="{EB1D7E09-200C-4295-ACCC-704B2F1E3589}" presName="space" presStyleCnt="0"/>
      <dgm:spPr/>
    </dgm:pt>
    <dgm:pt modelId="{8B7D0F02-35F4-4D43-9697-495FE53A1178}" type="pres">
      <dgm:prSet presAssocID="{1B4776F3-729F-490C-A778-81A4697895FA}" presName="composite" presStyleCnt="0"/>
      <dgm:spPr/>
    </dgm:pt>
    <dgm:pt modelId="{15CDB488-AF5A-45A3-AC05-4A1BF700173B}" type="pres">
      <dgm:prSet presAssocID="{1B4776F3-729F-490C-A778-81A4697895FA}" presName="parTx" presStyleLbl="alignNode1" presStyleIdx="1" presStyleCnt="4">
        <dgm:presLayoutVars>
          <dgm:chMax val="0"/>
          <dgm:chPref val="0"/>
          <dgm:bulletEnabled val="1"/>
        </dgm:presLayoutVars>
      </dgm:prSet>
      <dgm:spPr/>
      <dgm:t>
        <a:bodyPr/>
        <a:lstStyle/>
        <a:p>
          <a:endParaRPr lang="en-US"/>
        </a:p>
      </dgm:t>
    </dgm:pt>
    <dgm:pt modelId="{82ABC48C-DE06-40F9-8F17-9EC3D0481A81}" type="pres">
      <dgm:prSet presAssocID="{1B4776F3-729F-490C-A778-81A4697895FA}" presName="desTx" presStyleLbl="alignAccFollowNode1" presStyleIdx="1" presStyleCnt="4">
        <dgm:presLayoutVars>
          <dgm:bulletEnabled val="1"/>
        </dgm:presLayoutVars>
      </dgm:prSet>
      <dgm:spPr/>
      <dgm:t>
        <a:bodyPr/>
        <a:lstStyle/>
        <a:p>
          <a:endParaRPr lang="en-US"/>
        </a:p>
      </dgm:t>
    </dgm:pt>
    <dgm:pt modelId="{826878D8-A1E6-4BA9-8891-8B185015CBB4}" type="pres">
      <dgm:prSet presAssocID="{6EC33CD5-09AE-46F0-A7B7-747EE261152B}" presName="space" presStyleCnt="0"/>
      <dgm:spPr/>
    </dgm:pt>
    <dgm:pt modelId="{C8E2BA03-DB03-43DA-8309-1B9596B13D85}" type="pres">
      <dgm:prSet presAssocID="{E58D8CA3-9C4F-4ACC-AB9B-12A0F1E1E118}" presName="composite" presStyleCnt="0"/>
      <dgm:spPr/>
    </dgm:pt>
    <dgm:pt modelId="{31AAF357-4A82-4579-9503-062D43749394}" type="pres">
      <dgm:prSet presAssocID="{E58D8CA3-9C4F-4ACC-AB9B-12A0F1E1E118}" presName="parTx" presStyleLbl="alignNode1" presStyleIdx="2" presStyleCnt="4">
        <dgm:presLayoutVars>
          <dgm:chMax val="0"/>
          <dgm:chPref val="0"/>
          <dgm:bulletEnabled val="1"/>
        </dgm:presLayoutVars>
      </dgm:prSet>
      <dgm:spPr/>
      <dgm:t>
        <a:bodyPr/>
        <a:lstStyle/>
        <a:p>
          <a:endParaRPr lang="en-US"/>
        </a:p>
      </dgm:t>
    </dgm:pt>
    <dgm:pt modelId="{9E88E590-2934-4E1B-8640-8E6E1C5F05C8}" type="pres">
      <dgm:prSet presAssocID="{E58D8CA3-9C4F-4ACC-AB9B-12A0F1E1E118}" presName="desTx" presStyleLbl="alignAccFollowNode1" presStyleIdx="2" presStyleCnt="4">
        <dgm:presLayoutVars>
          <dgm:bulletEnabled val="1"/>
        </dgm:presLayoutVars>
      </dgm:prSet>
      <dgm:spPr/>
      <dgm:t>
        <a:bodyPr/>
        <a:lstStyle/>
        <a:p>
          <a:endParaRPr lang="en-US"/>
        </a:p>
      </dgm:t>
    </dgm:pt>
    <dgm:pt modelId="{72BC5236-4CF3-43D7-8435-A22A4A7FB53D}" type="pres">
      <dgm:prSet presAssocID="{8F4F889E-7FFC-4AA0-97F1-F922AAE71E59}" presName="space" presStyleCnt="0"/>
      <dgm:spPr/>
    </dgm:pt>
    <dgm:pt modelId="{C0BDAE21-15C3-4D88-9621-5C673FA92A0E}" type="pres">
      <dgm:prSet presAssocID="{387198BD-8ECC-44A4-AD45-9554C522A38D}" presName="composite" presStyleCnt="0"/>
      <dgm:spPr/>
    </dgm:pt>
    <dgm:pt modelId="{200BC269-5907-419B-A85F-6BA3719D9921}" type="pres">
      <dgm:prSet presAssocID="{387198BD-8ECC-44A4-AD45-9554C522A38D}" presName="parTx" presStyleLbl="alignNode1" presStyleIdx="3" presStyleCnt="4">
        <dgm:presLayoutVars>
          <dgm:chMax val="0"/>
          <dgm:chPref val="0"/>
          <dgm:bulletEnabled val="1"/>
        </dgm:presLayoutVars>
      </dgm:prSet>
      <dgm:spPr/>
      <dgm:t>
        <a:bodyPr/>
        <a:lstStyle/>
        <a:p>
          <a:endParaRPr lang="en-US"/>
        </a:p>
      </dgm:t>
    </dgm:pt>
    <dgm:pt modelId="{C2BC8E6B-A428-4FF2-9689-AB82AFB2EDD9}" type="pres">
      <dgm:prSet presAssocID="{387198BD-8ECC-44A4-AD45-9554C522A38D}" presName="desTx" presStyleLbl="alignAccFollowNode1" presStyleIdx="3" presStyleCnt="4">
        <dgm:presLayoutVars>
          <dgm:bulletEnabled val="1"/>
        </dgm:presLayoutVars>
      </dgm:prSet>
      <dgm:spPr/>
      <dgm:t>
        <a:bodyPr/>
        <a:lstStyle/>
        <a:p>
          <a:endParaRPr lang="en-US"/>
        </a:p>
      </dgm:t>
    </dgm:pt>
  </dgm:ptLst>
  <dgm:cxnLst>
    <dgm:cxn modelId="{1908635C-3274-4473-A8FB-1045E2327F3F}" type="presOf" srcId="{034569F3-A679-46F9-A3CF-21BA0F086262}" destId="{EC56B082-3830-4D3A-B41D-AF091A917BD6}" srcOrd="0" destOrd="2" presId="urn:microsoft.com/office/officeart/2005/8/layout/hList1"/>
    <dgm:cxn modelId="{08466A60-9CAD-4F69-A8BF-0AAA84459E09}" srcId="{E58D8CA3-9C4F-4ACC-AB9B-12A0F1E1E118}" destId="{411A0AB9-13BE-4BD5-9723-B4E9EC35322B}" srcOrd="1" destOrd="0" parTransId="{42CC9286-B20A-4DCF-9541-7CD51AC9C23B}" sibTransId="{BDA17D3F-B8F9-4B78-979A-455A35886EEA}"/>
    <dgm:cxn modelId="{03F0A71A-B568-4EA3-BE6F-EDEB1435C4EB}" srcId="{387198BD-8ECC-44A4-AD45-9554C522A38D}" destId="{78830869-37DF-408A-970C-497776A67599}" srcOrd="3" destOrd="0" parTransId="{DE6E26EE-2B5D-4A70-98AD-96FC4362E862}" sibTransId="{847ABE64-8677-42CA-B851-08C0E41FDA49}"/>
    <dgm:cxn modelId="{69260886-981D-442F-9D95-7EA9378260CC}" srcId="{1B4776F3-729F-490C-A778-81A4697895FA}" destId="{4678753D-FE5A-43DD-969F-1EBB48F52454}" srcOrd="0" destOrd="0" parTransId="{83037062-913B-4F74-9FD1-07AFEB6CA596}" sibTransId="{3E661CFB-B0DA-4B77-B125-808B219F918F}"/>
    <dgm:cxn modelId="{2FB8A591-AE93-4279-98DB-A78C8691D1B3}" srcId="{7DEA7E4B-E4EA-47FA-8152-FABCE0427BCC}" destId="{FB0908FA-47D4-4540-90F5-E7A59025EEC2}" srcOrd="4" destOrd="0" parTransId="{75AE2156-F5E8-4EBE-9BF0-3074568421CC}" sibTransId="{CBA6D99C-7725-4E59-9BA5-E0DF00155733}"/>
    <dgm:cxn modelId="{34FD3B11-1460-4041-9602-11D1DEC472F1}" srcId="{E58D8CA3-9C4F-4ACC-AB9B-12A0F1E1E118}" destId="{B2D56B2A-340D-4519-B48F-E7BFC79907BB}" srcOrd="3" destOrd="0" parTransId="{6442B9DC-EDA0-407A-85AA-0E1546016BD9}" sibTransId="{DB9280DB-FC55-42F2-9600-C7580CD10AE5}"/>
    <dgm:cxn modelId="{0CD620D1-A8D0-40DF-85E3-CEDC19C5213E}" type="presOf" srcId="{4678753D-FE5A-43DD-969F-1EBB48F52454}" destId="{82ABC48C-DE06-40F9-8F17-9EC3D0481A81}" srcOrd="0" destOrd="0" presId="urn:microsoft.com/office/officeart/2005/8/layout/hList1"/>
    <dgm:cxn modelId="{D48CE0AC-3312-4DBB-82C5-223B3CCE68E4}" type="presOf" srcId="{9BA3D63B-B945-4E40-BB8C-143AF8A8B02F}" destId="{82ABC48C-DE06-40F9-8F17-9EC3D0481A81}" srcOrd="0" destOrd="2" presId="urn:microsoft.com/office/officeart/2005/8/layout/hList1"/>
    <dgm:cxn modelId="{34D7A886-B12D-44BA-98AD-9E1E5F539CA7}" srcId="{1B4776F3-729F-490C-A778-81A4697895FA}" destId="{C8DB3076-FAAB-4330-8DAA-CEDC6CFB27F9}" srcOrd="3" destOrd="0" parTransId="{657BAA66-108D-4494-9D9B-EE6DE16AFBCA}" sibTransId="{AA7C78A3-C485-41E1-B08D-7825EBB87D8B}"/>
    <dgm:cxn modelId="{F7840D8C-89AF-4722-9271-74FDAAF3D058}" srcId="{D3C72CBD-B383-4D45-9C19-E3DF1BFCD63C}" destId="{7DEA7E4B-E4EA-47FA-8152-FABCE0427BCC}" srcOrd="0" destOrd="0" parTransId="{A3C7CA15-D8C9-40E6-936E-7FC07F46FD77}" sibTransId="{EB1D7E09-200C-4295-ACCC-704B2F1E3589}"/>
    <dgm:cxn modelId="{339D3E1A-179E-4559-82A8-BD47E0FB408B}" type="presOf" srcId="{B5BD4908-6EA1-46E4-AED1-36A98B494C0B}" destId="{EC56B082-3830-4D3A-B41D-AF091A917BD6}" srcOrd="0" destOrd="0" presId="urn:microsoft.com/office/officeart/2005/8/layout/hList1"/>
    <dgm:cxn modelId="{41143DEE-8B59-46F0-AF0B-F81BD0DE9E12}" type="presOf" srcId="{C8DB3076-FAAB-4330-8DAA-CEDC6CFB27F9}" destId="{82ABC48C-DE06-40F9-8F17-9EC3D0481A81}" srcOrd="0" destOrd="3" presId="urn:microsoft.com/office/officeart/2005/8/layout/hList1"/>
    <dgm:cxn modelId="{BE994F7E-2413-4B7B-812A-1DA290182FBB}" srcId="{387198BD-8ECC-44A4-AD45-9554C522A38D}" destId="{64CA7566-7DED-4830-8A64-E22ACA1D7BA1}" srcOrd="2" destOrd="0" parTransId="{57A58B04-3C42-4560-B6D1-75613936890D}" sibTransId="{90B757DB-6914-4CBE-BE59-9DBE6B92D067}"/>
    <dgm:cxn modelId="{8EC7DF3C-43FB-42C2-B1F6-C571A09253C5}" srcId="{7DEA7E4B-E4EA-47FA-8152-FABCE0427BCC}" destId="{034569F3-A679-46F9-A3CF-21BA0F086262}" srcOrd="2" destOrd="0" parTransId="{0E55C849-DCD4-4164-9C2B-85302B60AB01}" sibTransId="{23960C95-4149-4E04-A936-72114EF105AA}"/>
    <dgm:cxn modelId="{76E5D790-00B3-4DBF-BE67-FC2D02BF937B}" type="presOf" srcId="{41355C5C-CB95-4DBD-A165-BDB5008AC137}" destId="{82ABC48C-DE06-40F9-8F17-9EC3D0481A81}" srcOrd="0" destOrd="4" presId="urn:microsoft.com/office/officeart/2005/8/layout/hList1"/>
    <dgm:cxn modelId="{44FC9EF5-0FF2-4450-9BD6-717AF8D46487}" type="presOf" srcId="{411A0AB9-13BE-4BD5-9723-B4E9EC35322B}" destId="{9E88E590-2934-4E1B-8640-8E6E1C5F05C8}" srcOrd="0" destOrd="1" presId="urn:microsoft.com/office/officeart/2005/8/layout/hList1"/>
    <dgm:cxn modelId="{A8D7E298-35B3-4E96-A21B-33A3EFF08152}" srcId="{1B4776F3-729F-490C-A778-81A4697895FA}" destId="{41355C5C-CB95-4DBD-A165-BDB5008AC137}" srcOrd="4" destOrd="0" parTransId="{FAB9A37B-0D77-4DD5-B442-AD82E3C00864}" sibTransId="{4DFA676C-CBD2-4ABC-88F8-93BBBA2AEF4B}"/>
    <dgm:cxn modelId="{B4AF1D19-7EC0-477D-A5E8-034EF0B3C694}" type="presOf" srcId="{1B4776F3-729F-490C-A778-81A4697895FA}" destId="{15CDB488-AF5A-45A3-AC05-4A1BF700173B}" srcOrd="0" destOrd="0" presId="urn:microsoft.com/office/officeart/2005/8/layout/hList1"/>
    <dgm:cxn modelId="{A84C7312-5A43-42E1-9C7B-D7B295D7415E}" srcId="{E58D8CA3-9C4F-4ACC-AB9B-12A0F1E1E118}" destId="{C243FFC6-A7C3-4E26-A5E3-3AD00DE641BD}" srcOrd="4" destOrd="0" parTransId="{1550709C-863E-4470-AA48-297C814E9297}" sibTransId="{21A699C6-2B25-4BB0-A65B-EC1C6FF11EE8}"/>
    <dgm:cxn modelId="{5B3C7C1B-739A-4E44-BB58-4EB85621565B}" srcId="{D3C72CBD-B383-4D45-9C19-E3DF1BFCD63C}" destId="{387198BD-8ECC-44A4-AD45-9554C522A38D}" srcOrd="3" destOrd="0" parTransId="{634BCE66-7166-4132-8B3F-C83E60BAA256}" sibTransId="{EEDBCF17-F46F-49BB-88BD-A22D10E7970C}"/>
    <dgm:cxn modelId="{D68F3C9A-078D-48B6-9619-D0E44E185570}" srcId="{E58D8CA3-9C4F-4ACC-AB9B-12A0F1E1E118}" destId="{63BFC5D1-6623-42AA-B319-B6E20B1C1D86}" srcOrd="2" destOrd="0" parTransId="{6F3DC1C3-A13C-4E55-99D3-4D58CD04F42B}" sibTransId="{8ED78B62-BC83-4AC5-BDC7-161169898ABC}"/>
    <dgm:cxn modelId="{6361F42D-764D-487B-AEBB-F8A439358922}" type="presOf" srcId="{E58D8CA3-9C4F-4ACC-AB9B-12A0F1E1E118}" destId="{31AAF357-4A82-4579-9503-062D43749394}" srcOrd="0" destOrd="0" presId="urn:microsoft.com/office/officeart/2005/8/layout/hList1"/>
    <dgm:cxn modelId="{96214DCC-E519-4A17-8D41-DD441ACD5894}" srcId="{D3C72CBD-B383-4D45-9C19-E3DF1BFCD63C}" destId="{1B4776F3-729F-490C-A778-81A4697895FA}" srcOrd="1" destOrd="0" parTransId="{95D1E441-7C98-43B9-8927-FF4E4E0CC350}" sibTransId="{6EC33CD5-09AE-46F0-A7B7-747EE261152B}"/>
    <dgm:cxn modelId="{AC9A11DE-47B8-4929-8F4C-3251B28EECCC}" srcId="{387198BD-8ECC-44A4-AD45-9554C522A38D}" destId="{641E6AA3-BCF8-49B0-AE13-089FB1740B75}" srcOrd="4" destOrd="0" parTransId="{442D3644-DCDE-4711-A778-BD04CC8ED0B5}" sibTransId="{D5DD4618-1D58-4710-B66C-53BCA7AB3E81}"/>
    <dgm:cxn modelId="{728BFBAD-F86E-40DD-8583-06383065C49E}" type="presOf" srcId="{78830869-37DF-408A-970C-497776A67599}" destId="{C2BC8E6B-A428-4FF2-9689-AB82AFB2EDD9}" srcOrd="0" destOrd="3" presId="urn:microsoft.com/office/officeart/2005/8/layout/hList1"/>
    <dgm:cxn modelId="{2F91C7AC-C717-456A-BAD4-39BE432BD6F5}" type="presOf" srcId="{2B200160-45EF-41BC-BF8D-67489B2305E7}" destId="{C2BC8E6B-A428-4FF2-9689-AB82AFB2EDD9}" srcOrd="0" destOrd="1" presId="urn:microsoft.com/office/officeart/2005/8/layout/hList1"/>
    <dgm:cxn modelId="{D29557D0-2FA4-4845-811D-3AD8DF9B7246}" type="presOf" srcId="{641E6AA3-BCF8-49B0-AE13-089FB1740B75}" destId="{C2BC8E6B-A428-4FF2-9689-AB82AFB2EDD9}" srcOrd="0" destOrd="4" presId="urn:microsoft.com/office/officeart/2005/8/layout/hList1"/>
    <dgm:cxn modelId="{ABDE8803-FB6F-4CC5-A720-C3BBF687EFD8}" type="presOf" srcId="{63BFC5D1-6623-42AA-B319-B6E20B1C1D86}" destId="{9E88E590-2934-4E1B-8640-8E6E1C5F05C8}" srcOrd="0" destOrd="2" presId="urn:microsoft.com/office/officeart/2005/8/layout/hList1"/>
    <dgm:cxn modelId="{84D2220D-6A00-403E-A2D4-5D0DAE1AD26A}" type="presOf" srcId="{D3C72CBD-B383-4D45-9C19-E3DF1BFCD63C}" destId="{B25CE376-90D9-482E-B351-F0B94042A485}" srcOrd="0" destOrd="0" presId="urn:microsoft.com/office/officeart/2005/8/layout/hList1"/>
    <dgm:cxn modelId="{692A1CD4-F6B1-42B6-8956-78D00BE1B97A}" type="presOf" srcId="{7DEA7E4B-E4EA-47FA-8152-FABCE0427BCC}" destId="{967FC54D-D6F8-4E2C-B272-61B84F509203}" srcOrd="0" destOrd="0" presId="urn:microsoft.com/office/officeart/2005/8/layout/hList1"/>
    <dgm:cxn modelId="{FD93A14E-6558-4DD1-A3C8-60083A64C249}" type="presOf" srcId="{B2D56B2A-340D-4519-B48F-E7BFC79907BB}" destId="{9E88E590-2934-4E1B-8640-8E6E1C5F05C8}" srcOrd="0" destOrd="3" presId="urn:microsoft.com/office/officeart/2005/8/layout/hList1"/>
    <dgm:cxn modelId="{BBB11AF9-B580-4385-B3A3-86C86B83873A}" srcId="{1B4776F3-729F-490C-A778-81A4697895FA}" destId="{746F1D9A-C95B-4E0C-8913-62C8237010C8}" srcOrd="1" destOrd="0" parTransId="{DC12DD1D-5FD5-47BB-A78C-95F73D546516}" sibTransId="{68BA8E93-2F4C-491D-8AB2-ACB3685EE132}"/>
    <dgm:cxn modelId="{67906FD8-613A-4288-B0A9-A300A192E6F8}" srcId="{7DEA7E4B-E4EA-47FA-8152-FABCE0427BCC}" destId="{EF4BDF58-D3FC-432D-B1B3-0155CEB29706}" srcOrd="1" destOrd="0" parTransId="{F8F20590-8A05-436E-8B13-A5EC12C8F25C}" sibTransId="{ECAEC1F6-67E8-41B0-BD89-49ACD1F5477A}"/>
    <dgm:cxn modelId="{A0A35D71-B2D9-4E73-B7DC-1D894FCA4E10}" srcId="{E58D8CA3-9C4F-4ACC-AB9B-12A0F1E1E118}" destId="{3A4294C8-156F-4C6A-8A43-E59B40918A92}" srcOrd="0" destOrd="0" parTransId="{67495F2A-F901-47FB-A31C-42F9FE7503D3}" sibTransId="{59CF9194-CA01-4188-B47F-BEA59AD85CB3}"/>
    <dgm:cxn modelId="{3D4413EC-EA4D-4CAE-B9E1-C22E3853DD47}" type="presOf" srcId="{EF4BDF58-D3FC-432D-B1B3-0155CEB29706}" destId="{EC56B082-3830-4D3A-B41D-AF091A917BD6}" srcOrd="0" destOrd="1" presId="urn:microsoft.com/office/officeart/2005/8/layout/hList1"/>
    <dgm:cxn modelId="{FD14CF75-DE54-4360-8944-34A2C8E0D6C2}" srcId="{7DEA7E4B-E4EA-47FA-8152-FABCE0427BCC}" destId="{B5BD4908-6EA1-46E4-AED1-36A98B494C0B}" srcOrd="0" destOrd="0" parTransId="{88EF140E-7BE5-45E8-8DB5-3D9B1D0B638F}" sibTransId="{B93CF29A-AA61-4039-8CB6-86B995B4342F}"/>
    <dgm:cxn modelId="{2D75DB58-F996-4AB3-B144-40D597C5BFCB}" type="presOf" srcId="{64CA7566-7DED-4830-8A64-E22ACA1D7BA1}" destId="{C2BC8E6B-A428-4FF2-9689-AB82AFB2EDD9}" srcOrd="0" destOrd="2" presId="urn:microsoft.com/office/officeart/2005/8/layout/hList1"/>
    <dgm:cxn modelId="{74837449-CF82-44C8-B9DF-7720E1870549}" type="presOf" srcId="{3A4294C8-156F-4C6A-8A43-E59B40918A92}" destId="{9E88E590-2934-4E1B-8640-8E6E1C5F05C8}" srcOrd="0" destOrd="0" presId="urn:microsoft.com/office/officeart/2005/8/layout/hList1"/>
    <dgm:cxn modelId="{79B6B3BB-5D63-43DE-A930-14D92C9635E7}" type="presOf" srcId="{FB0908FA-47D4-4540-90F5-E7A59025EEC2}" destId="{EC56B082-3830-4D3A-B41D-AF091A917BD6}" srcOrd="0" destOrd="4" presId="urn:microsoft.com/office/officeart/2005/8/layout/hList1"/>
    <dgm:cxn modelId="{4523B00B-C585-4D74-992C-406B654E31B9}" type="presOf" srcId="{746F1D9A-C95B-4E0C-8913-62C8237010C8}" destId="{82ABC48C-DE06-40F9-8F17-9EC3D0481A81}" srcOrd="0" destOrd="1" presId="urn:microsoft.com/office/officeart/2005/8/layout/hList1"/>
    <dgm:cxn modelId="{F7C9E268-8728-4413-83C9-2AD29A31A10C}" srcId="{387198BD-8ECC-44A4-AD45-9554C522A38D}" destId="{2EC8E295-BF91-4C86-9AC6-5D8C35E977FB}" srcOrd="0" destOrd="0" parTransId="{0A48A41F-F520-4B77-A1B8-2CA493D4C019}" sibTransId="{F964B393-3FFF-409C-AFBB-FE3102BEA5D7}"/>
    <dgm:cxn modelId="{689721AC-8299-4927-912F-F01A26219BAB}" type="presOf" srcId="{387198BD-8ECC-44A4-AD45-9554C522A38D}" destId="{200BC269-5907-419B-A85F-6BA3719D9921}" srcOrd="0" destOrd="0" presId="urn:microsoft.com/office/officeart/2005/8/layout/hList1"/>
    <dgm:cxn modelId="{E31401CB-0937-4FC6-A92B-8B5D7A481AE7}" srcId="{7DEA7E4B-E4EA-47FA-8152-FABCE0427BCC}" destId="{D1508306-2BC8-430A-8934-11F0FDBD9E6E}" srcOrd="3" destOrd="0" parTransId="{A3D5B33F-07DA-47FA-9D49-056C812D0962}" sibTransId="{35A9FC53-4C97-44F8-9C2B-58092E0E656C}"/>
    <dgm:cxn modelId="{08E53C9D-E92D-4C81-A871-3A2C8B80C106}" srcId="{D3C72CBD-B383-4D45-9C19-E3DF1BFCD63C}" destId="{E58D8CA3-9C4F-4ACC-AB9B-12A0F1E1E118}" srcOrd="2" destOrd="0" parTransId="{407DE159-E8C5-48F4-9D26-6477C6378EC4}" sibTransId="{8F4F889E-7FFC-4AA0-97F1-F922AAE71E59}"/>
    <dgm:cxn modelId="{AA42E069-99FB-4A52-B64D-D63AD732CF80}" type="presOf" srcId="{2EC8E295-BF91-4C86-9AC6-5D8C35E977FB}" destId="{C2BC8E6B-A428-4FF2-9689-AB82AFB2EDD9}" srcOrd="0" destOrd="0" presId="urn:microsoft.com/office/officeart/2005/8/layout/hList1"/>
    <dgm:cxn modelId="{A53E962A-1193-40A6-95A0-F7E36571715E}" type="presOf" srcId="{D1508306-2BC8-430A-8934-11F0FDBD9E6E}" destId="{EC56B082-3830-4D3A-B41D-AF091A917BD6}" srcOrd="0" destOrd="3" presId="urn:microsoft.com/office/officeart/2005/8/layout/hList1"/>
    <dgm:cxn modelId="{6154BED6-7AE5-4051-A7E6-762BAE8678C8}" srcId="{1B4776F3-729F-490C-A778-81A4697895FA}" destId="{9BA3D63B-B945-4E40-BB8C-143AF8A8B02F}" srcOrd="2" destOrd="0" parTransId="{77262F1E-30E9-4570-97FC-52922FC4CBA1}" sibTransId="{E8871F8B-C063-4B24-BE78-57B37CD2CFE4}"/>
    <dgm:cxn modelId="{E7CE924D-4722-402B-981E-96AC84D7DE0E}" srcId="{387198BD-8ECC-44A4-AD45-9554C522A38D}" destId="{2B200160-45EF-41BC-BF8D-67489B2305E7}" srcOrd="1" destOrd="0" parTransId="{6FCE71ED-A3D4-456B-B737-55E3E597948E}" sibTransId="{354E8947-FAC7-4783-BCA8-4A07BE8913BE}"/>
    <dgm:cxn modelId="{081EF10B-7EE2-4415-9E3A-995A09A1FDF2}" type="presOf" srcId="{C243FFC6-A7C3-4E26-A5E3-3AD00DE641BD}" destId="{9E88E590-2934-4E1B-8640-8E6E1C5F05C8}" srcOrd="0" destOrd="4" presId="urn:microsoft.com/office/officeart/2005/8/layout/hList1"/>
    <dgm:cxn modelId="{0BDFDBD8-556E-46B7-9553-EA50B20DC5D1}" type="presParOf" srcId="{B25CE376-90D9-482E-B351-F0B94042A485}" destId="{19B88F5B-188E-4784-A786-2FA412888FCE}" srcOrd="0" destOrd="0" presId="urn:microsoft.com/office/officeart/2005/8/layout/hList1"/>
    <dgm:cxn modelId="{0D33BAC2-18D0-4051-9D4C-D3AB01850653}" type="presParOf" srcId="{19B88F5B-188E-4784-A786-2FA412888FCE}" destId="{967FC54D-D6F8-4E2C-B272-61B84F509203}" srcOrd="0" destOrd="0" presId="urn:microsoft.com/office/officeart/2005/8/layout/hList1"/>
    <dgm:cxn modelId="{41DC0AB2-7805-41E4-A030-499A8C93C850}" type="presParOf" srcId="{19B88F5B-188E-4784-A786-2FA412888FCE}" destId="{EC56B082-3830-4D3A-B41D-AF091A917BD6}" srcOrd="1" destOrd="0" presId="urn:microsoft.com/office/officeart/2005/8/layout/hList1"/>
    <dgm:cxn modelId="{04B6DCD6-C117-4045-B3C3-6BD47E06D0E7}" type="presParOf" srcId="{B25CE376-90D9-482E-B351-F0B94042A485}" destId="{F3907F5D-61A3-413E-A144-4771FADDEAA9}" srcOrd="1" destOrd="0" presId="urn:microsoft.com/office/officeart/2005/8/layout/hList1"/>
    <dgm:cxn modelId="{0DBEC875-4E26-4208-8BE5-CB44971B433B}" type="presParOf" srcId="{B25CE376-90D9-482E-B351-F0B94042A485}" destId="{8B7D0F02-35F4-4D43-9697-495FE53A1178}" srcOrd="2" destOrd="0" presId="urn:microsoft.com/office/officeart/2005/8/layout/hList1"/>
    <dgm:cxn modelId="{92A3FC85-5CAD-48EB-A8C6-DF323202ABC8}" type="presParOf" srcId="{8B7D0F02-35F4-4D43-9697-495FE53A1178}" destId="{15CDB488-AF5A-45A3-AC05-4A1BF700173B}" srcOrd="0" destOrd="0" presId="urn:microsoft.com/office/officeart/2005/8/layout/hList1"/>
    <dgm:cxn modelId="{779619A9-D730-4DF4-B7DA-BA5B01934E29}" type="presParOf" srcId="{8B7D0F02-35F4-4D43-9697-495FE53A1178}" destId="{82ABC48C-DE06-40F9-8F17-9EC3D0481A81}" srcOrd="1" destOrd="0" presId="urn:microsoft.com/office/officeart/2005/8/layout/hList1"/>
    <dgm:cxn modelId="{4B5470F0-D70E-43F0-8FB1-CD99FDBD7F81}" type="presParOf" srcId="{B25CE376-90D9-482E-B351-F0B94042A485}" destId="{826878D8-A1E6-4BA9-8891-8B185015CBB4}" srcOrd="3" destOrd="0" presId="urn:microsoft.com/office/officeart/2005/8/layout/hList1"/>
    <dgm:cxn modelId="{739C68ED-5795-462B-90E1-D416842FFFB1}" type="presParOf" srcId="{B25CE376-90D9-482E-B351-F0B94042A485}" destId="{C8E2BA03-DB03-43DA-8309-1B9596B13D85}" srcOrd="4" destOrd="0" presId="urn:microsoft.com/office/officeart/2005/8/layout/hList1"/>
    <dgm:cxn modelId="{5D252B68-E179-459D-9DF4-BA03E0BE00B4}" type="presParOf" srcId="{C8E2BA03-DB03-43DA-8309-1B9596B13D85}" destId="{31AAF357-4A82-4579-9503-062D43749394}" srcOrd="0" destOrd="0" presId="urn:microsoft.com/office/officeart/2005/8/layout/hList1"/>
    <dgm:cxn modelId="{7F1775F0-A326-4CCE-AF67-63E43AB59C69}" type="presParOf" srcId="{C8E2BA03-DB03-43DA-8309-1B9596B13D85}" destId="{9E88E590-2934-4E1B-8640-8E6E1C5F05C8}" srcOrd="1" destOrd="0" presId="urn:microsoft.com/office/officeart/2005/8/layout/hList1"/>
    <dgm:cxn modelId="{FD683581-8372-4E53-9C0B-E2A860F5BBE4}" type="presParOf" srcId="{B25CE376-90D9-482E-B351-F0B94042A485}" destId="{72BC5236-4CF3-43D7-8435-A22A4A7FB53D}" srcOrd="5" destOrd="0" presId="urn:microsoft.com/office/officeart/2005/8/layout/hList1"/>
    <dgm:cxn modelId="{C30D1FBE-AF04-4012-9486-FAD0B638A7B9}" type="presParOf" srcId="{B25CE376-90D9-482E-B351-F0B94042A485}" destId="{C0BDAE21-15C3-4D88-9621-5C673FA92A0E}" srcOrd="6" destOrd="0" presId="urn:microsoft.com/office/officeart/2005/8/layout/hList1"/>
    <dgm:cxn modelId="{88FC1DF1-BA96-432C-B505-7D93CBE7A02E}" type="presParOf" srcId="{C0BDAE21-15C3-4D88-9621-5C673FA92A0E}" destId="{200BC269-5907-419B-A85F-6BA3719D9921}" srcOrd="0" destOrd="0" presId="urn:microsoft.com/office/officeart/2005/8/layout/hList1"/>
    <dgm:cxn modelId="{6BDC10D5-B35B-4BDA-B2D6-28CA94839F6E}" type="presParOf" srcId="{C0BDAE21-15C3-4D88-9621-5C673FA92A0E}" destId="{C2BC8E6B-A428-4FF2-9689-AB82AFB2EDD9}"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119D3FA-AB29-46C4-A97D-CD6635EA49CA}" type="doc">
      <dgm:prSet loTypeId="urn:microsoft.com/office/officeart/2005/8/layout/hProcess9" loCatId="process" qsTypeId="urn:microsoft.com/office/officeart/2005/8/quickstyle/simple1" qsCatId="simple" csTypeId="urn:microsoft.com/office/officeart/2005/8/colors/accent1_2" csCatId="accent1" phldr="1"/>
      <dgm:spPr/>
    </dgm:pt>
    <dgm:pt modelId="{7275DDCE-64E2-4C0B-9D22-D06A22F0C0C9}">
      <dgm:prSet phldrT="[Text]"/>
      <dgm:spPr/>
      <dgm:t>
        <a:bodyPr/>
        <a:lstStyle/>
        <a:p>
          <a:r>
            <a:rPr lang="et-EE" dirty="0" smtClean="0"/>
            <a:t>Kommunikatsioon</a:t>
          </a:r>
          <a:endParaRPr lang="en-US" dirty="0"/>
        </a:p>
      </dgm:t>
    </dgm:pt>
    <dgm:pt modelId="{7EAC3243-B4D5-4D67-B433-04AF1AE9B61E}" type="parTrans" cxnId="{D0313315-5FBC-454A-BBA5-EFCD552D4BF0}">
      <dgm:prSet/>
      <dgm:spPr/>
      <dgm:t>
        <a:bodyPr/>
        <a:lstStyle/>
        <a:p>
          <a:endParaRPr lang="en-US"/>
        </a:p>
      </dgm:t>
    </dgm:pt>
    <dgm:pt modelId="{82DD0905-699D-4C47-9745-65ADA06D264C}" type="sibTrans" cxnId="{D0313315-5FBC-454A-BBA5-EFCD552D4BF0}">
      <dgm:prSet/>
      <dgm:spPr/>
      <dgm:t>
        <a:bodyPr/>
        <a:lstStyle/>
        <a:p>
          <a:endParaRPr lang="en-US"/>
        </a:p>
      </dgm:t>
    </dgm:pt>
    <dgm:pt modelId="{10C1FC86-7890-40E7-A03C-37D4B05DF9AD}">
      <dgm:prSet phldrT="[Text]"/>
      <dgm:spPr/>
      <dgm:t>
        <a:bodyPr/>
        <a:lstStyle/>
        <a:p>
          <a:r>
            <a:rPr lang="et-EE" dirty="0" smtClean="0"/>
            <a:t>Teavituskampaaniad</a:t>
          </a:r>
          <a:endParaRPr lang="en-US" dirty="0"/>
        </a:p>
      </dgm:t>
    </dgm:pt>
    <dgm:pt modelId="{816B6EEA-3ABC-40F5-AC1E-587881D82970}" type="parTrans" cxnId="{0A05DD18-897F-405B-8936-45D7DFFAAC10}">
      <dgm:prSet/>
      <dgm:spPr/>
      <dgm:t>
        <a:bodyPr/>
        <a:lstStyle/>
        <a:p>
          <a:endParaRPr lang="en-US"/>
        </a:p>
      </dgm:t>
    </dgm:pt>
    <dgm:pt modelId="{C78F8E04-25B2-4B9A-86AB-D52694F89A30}" type="sibTrans" cxnId="{0A05DD18-897F-405B-8936-45D7DFFAAC10}">
      <dgm:prSet/>
      <dgm:spPr/>
      <dgm:t>
        <a:bodyPr/>
        <a:lstStyle/>
        <a:p>
          <a:endParaRPr lang="en-US"/>
        </a:p>
      </dgm:t>
    </dgm:pt>
    <dgm:pt modelId="{1B88D58B-B724-436E-BC64-6C30492DC410}">
      <dgm:prSet phldrT="[Text]"/>
      <dgm:spPr/>
      <dgm:t>
        <a:bodyPr/>
        <a:lstStyle/>
        <a:p>
          <a:r>
            <a:rPr lang="et-EE" dirty="0" smtClean="0"/>
            <a:t>Heade praktikate vahendamine</a:t>
          </a:r>
          <a:endParaRPr lang="en-US" dirty="0"/>
        </a:p>
      </dgm:t>
    </dgm:pt>
    <dgm:pt modelId="{46562381-8EEE-4B84-B1BE-D7262944203E}" type="parTrans" cxnId="{F9155F12-F457-4BD3-8088-9CFF74715E0C}">
      <dgm:prSet/>
      <dgm:spPr/>
      <dgm:t>
        <a:bodyPr/>
        <a:lstStyle/>
        <a:p>
          <a:endParaRPr lang="en-US"/>
        </a:p>
      </dgm:t>
    </dgm:pt>
    <dgm:pt modelId="{D7C2FAFD-5C18-42B9-B2BC-D3AE1E1765DA}" type="sibTrans" cxnId="{F9155F12-F457-4BD3-8088-9CFF74715E0C}">
      <dgm:prSet/>
      <dgm:spPr/>
      <dgm:t>
        <a:bodyPr/>
        <a:lstStyle/>
        <a:p>
          <a:endParaRPr lang="en-US"/>
        </a:p>
      </dgm:t>
    </dgm:pt>
    <dgm:pt modelId="{C7FB14EB-5D62-4D5B-9A4C-9057A7BA5754}" type="pres">
      <dgm:prSet presAssocID="{7119D3FA-AB29-46C4-A97D-CD6635EA49CA}" presName="CompostProcess" presStyleCnt="0">
        <dgm:presLayoutVars>
          <dgm:dir/>
          <dgm:resizeHandles val="exact"/>
        </dgm:presLayoutVars>
      </dgm:prSet>
      <dgm:spPr/>
    </dgm:pt>
    <dgm:pt modelId="{1FF676DB-E8DF-43F0-8397-67599E51B87A}" type="pres">
      <dgm:prSet presAssocID="{7119D3FA-AB29-46C4-A97D-CD6635EA49CA}" presName="arrow" presStyleLbl="bgShp" presStyleIdx="0" presStyleCnt="1" custLinFactNeighborY="-20737"/>
      <dgm:spPr/>
    </dgm:pt>
    <dgm:pt modelId="{AB1A7DB9-08D6-4E1B-BDE7-0330907A2B7E}" type="pres">
      <dgm:prSet presAssocID="{7119D3FA-AB29-46C4-A97D-CD6635EA49CA}" presName="linearProcess" presStyleCnt="0"/>
      <dgm:spPr/>
    </dgm:pt>
    <dgm:pt modelId="{2746A657-4B62-4849-AA48-36C4AED193C1}" type="pres">
      <dgm:prSet presAssocID="{7275DDCE-64E2-4C0B-9D22-D06A22F0C0C9}" presName="textNode" presStyleLbl="node1" presStyleIdx="0" presStyleCnt="3">
        <dgm:presLayoutVars>
          <dgm:bulletEnabled val="1"/>
        </dgm:presLayoutVars>
      </dgm:prSet>
      <dgm:spPr/>
      <dgm:t>
        <a:bodyPr/>
        <a:lstStyle/>
        <a:p>
          <a:endParaRPr lang="en-US"/>
        </a:p>
      </dgm:t>
    </dgm:pt>
    <dgm:pt modelId="{AFC48B6E-DD79-4BDE-AB12-FA7F8A2573C1}" type="pres">
      <dgm:prSet presAssocID="{82DD0905-699D-4C47-9745-65ADA06D264C}" presName="sibTrans" presStyleCnt="0"/>
      <dgm:spPr/>
    </dgm:pt>
    <dgm:pt modelId="{ACFB0036-1DFE-47BD-ABFF-AABD2A96046D}" type="pres">
      <dgm:prSet presAssocID="{10C1FC86-7890-40E7-A03C-37D4B05DF9AD}" presName="textNode" presStyleLbl="node1" presStyleIdx="1" presStyleCnt="3">
        <dgm:presLayoutVars>
          <dgm:bulletEnabled val="1"/>
        </dgm:presLayoutVars>
      </dgm:prSet>
      <dgm:spPr/>
      <dgm:t>
        <a:bodyPr/>
        <a:lstStyle/>
        <a:p>
          <a:endParaRPr lang="en-US"/>
        </a:p>
      </dgm:t>
    </dgm:pt>
    <dgm:pt modelId="{D7A33675-324F-40A6-873C-11D3134657EB}" type="pres">
      <dgm:prSet presAssocID="{C78F8E04-25B2-4B9A-86AB-D52694F89A30}" presName="sibTrans" presStyleCnt="0"/>
      <dgm:spPr/>
    </dgm:pt>
    <dgm:pt modelId="{D73784CD-C03B-4AF3-B340-71A7CED46770}" type="pres">
      <dgm:prSet presAssocID="{1B88D58B-B724-436E-BC64-6C30492DC410}" presName="textNode" presStyleLbl="node1" presStyleIdx="2" presStyleCnt="3">
        <dgm:presLayoutVars>
          <dgm:bulletEnabled val="1"/>
        </dgm:presLayoutVars>
      </dgm:prSet>
      <dgm:spPr/>
      <dgm:t>
        <a:bodyPr/>
        <a:lstStyle/>
        <a:p>
          <a:endParaRPr lang="en-US"/>
        </a:p>
      </dgm:t>
    </dgm:pt>
  </dgm:ptLst>
  <dgm:cxnLst>
    <dgm:cxn modelId="{F9155F12-F457-4BD3-8088-9CFF74715E0C}" srcId="{7119D3FA-AB29-46C4-A97D-CD6635EA49CA}" destId="{1B88D58B-B724-436E-BC64-6C30492DC410}" srcOrd="2" destOrd="0" parTransId="{46562381-8EEE-4B84-B1BE-D7262944203E}" sibTransId="{D7C2FAFD-5C18-42B9-B2BC-D3AE1E1765DA}"/>
    <dgm:cxn modelId="{F390C16A-4D2F-4401-9AFB-6D5FCCCDC1E6}" type="presOf" srcId="{1B88D58B-B724-436E-BC64-6C30492DC410}" destId="{D73784CD-C03B-4AF3-B340-71A7CED46770}" srcOrd="0" destOrd="0" presId="urn:microsoft.com/office/officeart/2005/8/layout/hProcess9"/>
    <dgm:cxn modelId="{914A02AB-A651-4282-B16B-D391615A93AB}" type="presOf" srcId="{10C1FC86-7890-40E7-A03C-37D4B05DF9AD}" destId="{ACFB0036-1DFE-47BD-ABFF-AABD2A96046D}" srcOrd="0" destOrd="0" presId="urn:microsoft.com/office/officeart/2005/8/layout/hProcess9"/>
    <dgm:cxn modelId="{D0313315-5FBC-454A-BBA5-EFCD552D4BF0}" srcId="{7119D3FA-AB29-46C4-A97D-CD6635EA49CA}" destId="{7275DDCE-64E2-4C0B-9D22-D06A22F0C0C9}" srcOrd="0" destOrd="0" parTransId="{7EAC3243-B4D5-4D67-B433-04AF1AE9B61E}" sibTransId="{82DD0905-699D-4C47-9745-65ADA06D264C}"/>
    <dgm:cxn modelId="{368EE33D-7FC0-458D-98EB-023F34B8A286}" type="presOf" srcId="{7119D3FA-AB29-46C4-A97D-CD6635EA49CA}" destId="{C7FB14EB-5D62-4D5B-9A4C-9057A7BA5754}" srcOrd="0" destOrd="0" presId="urn:microsoft.com/office/officeart/2005/8/layout/hProcess9"/>
    <dgm:cxn modelId="{D15F8F5F-8A5E-40E2-A482-3206BA59BD22}" type="presOf" srcId="{7275DDCE-64E2-4C0B-9D22-D06A22F0C0C9}" destId="{2746A657-4B62-4849-AA48-36C4AED193C1}" srcOrd="0" destOrd="0" presId="urn:microsoft.com/office/officeart/2005/8/layout/hProcess9"/>
    <dgm:cxn modelId="{0A05DD18-897F-405B-8936-45D7DFFAAC10}" srcId="{7119D3FA-AB29-46C4-A97D-CD6635EA49CA}" destId="{10C1FC86-7890-40E7-A03C-37D4B05DF9AD}" srcOrd="1" destOrd="0" parTransId="{816B6EEA-3ABC-40F5-AC1E-587881D82970}" sibTransId="{C78F8E04-25B2-4B9A-86AB-D52694F89A30}"/>
    <dgm:cxn modelId="{7FF8DC59-C2EF-471B-BEE4-B75E84408A9B}" type="presParOf" srcId="{C7FB14EB-5D62-4D5B-9A4C-9057A7BA5754}" destId="{1FF676DB-E8DF-43F0-8397-67599E51B87A}" srcOrd="0" destOrd="0" presId="urn:microsoft.com/office/officeart/2005/8/layout/hProcess9"/>
    <dgm:cxn modelId="{24FC696A-405F-490A-9C26-A3D9C6ECCC16}" type="presParOf" srcId="{C7FB14EB-5D62-4D5B-9A4C-9057A7BA5754}" destId="{AB1A7DB9-08D6-4E1B-BDE7-0330907A2B7E}" srcOrd="1" destOrd="0" presId="urn:microsoft.com/office/officeart/2005/8/layout/hProcess9"/>
    <dgm:cxn modelId="{7D643850-3650-4E3E-B527-9F9FE8BE1B3C}" type="presParOf" srcId="{AB1A7DB9-08D6-4E1B-BDE7-0330907A2B7E}" destId="{2746A657-4B62-4849-AA48-36C4AED193C1}" srcOrd="0" destOrd="0" presId="urn:microsoft.com/office/officeart/2005/8/layout/hProcess9"/>
    <dgm:cxn modelId="{E14C2928-65A2-4E5F-A7A7-39422519F422}" type="presParOf" srcId="{AB1A7DB9-08D6-4E1B-BDE7-0330907A2B7E}" destId="{AFC48B6E-DD79-4BDE-AB12-FA7F8A2573C1}" srcOrd="1" destOrd="0" presId="urn:microsoft.com/office/officeart/2005/8/layout/hProcess9"/>
    <dgm:cxn modelId="{8055E126-7A0C-4919-9A90-F07BF3A5B1F6}" type="presParOf" srcId="{AB1A7DB9-08D6-4E1B-BDE7-0330907A2B7E}" destId="{ACFB0036-1DFE-47BD-ABFF-AABD2A96046D}" srcOrd="2" destOrd="0" presId="urn:microsoft.com/office/officeart/2005/8/layout/hProcess9"/>
    <dgm:cxn modelId="{3571DEBF-33D9-46FF-88B1-9EA36EE8837D}" type="presParOf" srcId="{AB1A7DB9-08D6-4E1B-BDE7-0330907A2B7E}" destId="{D7A33675-324F-40A6-873C-11D3134657EB}" srcOrd="3" destOrd="0" presId="urn:microsoft.com/office/officeart/2005/8/layout/hProcess9"/>
    <dgm:cxn modelId="{DF24AABB-AA7D-4C43-9B2B-75F3EA1D78E6}" type="presParOf" srcId="{AB1A7DB9-08D6-4E1B-BDE7-0330907A2B7E}" destId="{D73784CD-C03B-4AF3-B340-71A7CED46770}"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FC54D-D6F8-4E2C-B272-61B84F509203}">
      <dsp:nvSpPr>
        <dsp:cNvPr id="0" name=""/>
        <dsp:cNvSpPr/>
      </dsp:nvSpPr>
      <dsp:spPr>
        <a:xfrm>
          <a:off x="3654" y="59008"/>
          <a:ext cx="2197500" cy="403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t-EE" sz="1400" kern="1200" dirty="0"/>
            <a:t>KÕIK</a:t>
          </a:r>
        </a:p>
      </dsp:txBody>
      <dsp:txXfrm>
        <a:off x="3654" y="59008"/>
        <a:ext cx="2197500" cy="403200"/>
      </dsp:txXfrm>
    </dsp:sp>
    <dsp:sp modelId="{EC56B082-3830-4D3A-B41D-AF091A917BD6}">
      <dsp:nvSpPr>
        <dsp:cNvPr id="0" name=""/>
        <dsp:cNvSpPr/>
      </dsp:nvSpPr>
      <dsp:spPr>
        <a:xfrm>
          <a:off x="3654" y="462208"/>
          <a:ext cx="2197500" cy="130661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t-EE" sz="1400" kern="1200" dirty="0"/>
            <a:t>Min: 1</a:t>
          </a:r>
        </a:p>
        <a:p>
          <a:pPr marL="114300" lvl="1" indent="-114300" algn="l" defTabSz="622300">
            <a:lnSpc>
              <a:spcPct val="90000"/>
            </a:lnSpc>
            <a:spcBef>
              <a:spcPct val="0"/>
            </a:spcBef>
            <a:spcAft>
              <a:spcPct val="15000"/>
            </a:spcAft>
            <a:buChar char="••"/>
          </a:pPr>
          <a:r>
            <a:rPr lang="et-EE" sz="1400" kern="1200" dirty="0"/>
            <a:t>Max: </a:t>
          </a:r>
          <a:r>
            <a:rPr lang="et-EE" sz="1400" kern="1200" dirty="0" smtClean="0"/>
            <a:t>864</a:t>
          </a:r>
          <a:endParaRPr lang="et-EE" sz="1400" kern="1200" dirty="0"/>
        </a:p>
        <a:p>
          <a:pPr marL="114300" lvl="1" indent="-114300" algn="l" defTabSz="622300">
            <a:lnSpc>
              <a:spcPct val="90000"/>
            </a:lnSpc>
            <a:spcBef>
              <a:spcPct val="0"/>
            </a:spcBef>
            <a:spcAft>
              <a:spcPct val="15000"/>
            </a:spcAft>
            <a:buChar char="••"/>
          </a:pPr>
          <a:r>
            <a:rPr lang="et-EE" sz="1400" kern="1200" dirty="0" err="1"/>
            <a:t>Med</a:t>
          </a:r>
          <a:r>
            <a:rPr lang="et-EE" sz="1400" kern="1200" dirty="0"/>
            <a:t>: 30</a:t>
          </a:r>
        </a:p>
        <a:p>
          <a:pPr marL="114300" lvl="1" indent="-114300" algn="l" defTabSz="622300">
            <a:lnSpc>
              <a:spcPct val="90000"/>
            </a:lnSpc>
            <a:spcBef>
              <a:spcPct val="0"/>
            </a:spcBef>
            <a:spcAft>
              <a:spcPct val="15000"/>
            </a:spcAft>
            <a:buChar char="••"/>
          </a:pPr>
          <a:r>
            <a:rPr lang="et-EE" sz="1400" kern="1200" dirty="0"/>
            <a:t>Kesk: 108</a:t>
          </a:r>
        </a:p>
        <a:p>
          <a:pPr marL="114300" lvl="1" indent="-114300" algn="l" defTabSz="622300">
            <a:lnSpc>
              <a:spcPct val="90000"/>
            </a:lnSpc>
            <a:spcBef>
              <a:spcPct val="0"/>
            </a:spcBef>
            <a:spcAft>
              <a:spcPct val="15000"/>
            </a:spcAft>
            <a:buChar char="••"/>
          </a:pPr>
          <a:r>
            <a:rPr lang="et-EE" sz="1400" kern="1200" dirty="0"/>
            <a:t>KOKKU: </a:t>
          </a:r>
          <a:r>
            <a:rPr lang="et-EE" sz="1400" kern="1200" dirty="0" smtClean="0"/>
            <a:t>6782</a:t>
          </a:r>
          <a:endParaRPr lang="et-EE" sz="1400" kern="1200" dirty="0"/>
        </a:p>
      </dsp:txBody>
      <dsp:txXfrm>
        <a:off x="3654" y="462208"/>
        <a:ext cx="2197500" cy="1306619"/>
      </dsp:txXfrm>
    </dsp:sp>
    <dsp:sp modelId="{15CDB488-AF5A-45A3-AC05-4A1BF700173B}">
      <dsp:nvSpPr>
        <dsp:cNvPr id="0" name=""/>
        <dsp:cNvSpPr/>
      </dsp:nvSpPr>
      <dsp:spPr>
        <a:xfrm>
          <a:off x="2508805" y="59008"/>
          <a:ext cx="2197500" cy="403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t-EE" sz="1400" kern="1200" dirty="0"/>
            <a:t>KULTUUR</a:t>
          </a:r>
        </a:p>
      </dsp:txBody>
      <dsp:txXfrm>
        <a:off x="2508805" y="59008"/>
        <a:ext cx="2197500" cy="403200"/>
      </dsp:txXfrm>
    </dsp:sp>
    <dsp:sp modelId="{82ABC48C-DE06-40F9-8F17-9EC3D0481A81}">
      <dsp:nvSpPr>
        <dsp:cNvPr id="0" name=""/>
        <dsp:cNvSpPr/>
      </dsp:nvSpPr>
      <dsp:spPr>
        <a:xfrm>
          <a:off x="2508805" y="462208"/>
          <a:ext cx="2197500" cy="130661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t-EE" sz="1400" kern="1200" dirty="0"/>
            <a:t>Min: 1</a:t>
          </a:r>
        </a:p>
        <a:p>
          <a:pPr marL="114300" lvl="1" indent="-114300" algn="l" defTabSz="622300">
            <a:lnSpc>
              <a:spcPct val="90000"/>
            </a:lnSpc>
            <a:spcBef>
              <a:spcPct val="0"/>
            </a:spcBef>
            <a:spcAft>
              <a:spcPct val="15000"/>
            </a:spcAft>
            <a:buChar char="••"/>
          </a:pPr>
          <a:r>
            <a:rPr lang="et-EE" sz="1400" kern="1200" dirty="0"/>
            <a:t>Max: 864</a:t>
          </a:r>
        </a:p>
        <a:p>
          <a:pPr marL="114300" lvl="1" indent="-114300" algn="l" defTabSz="622300">
            <a:lnSpc>
              <a:spcPct val="90000"/>
            </a:lnSpc>
            <a:spcBef>
              <a:spcPct val="0"/>
            </a:spcBef>
            <a:spcAft>
              <a:spcPct val="15000"/>
            </a:spcAft>
            <a:buChar char="••"/>
          </a:pPr>
          <a:r>
            <a:rPr lang="et-EE" sz="1400" kern="1200" dirty="0" err="1"/>
            <a:t>Med</a:t>
          </a:r>
          <a:r>
            <a:rPr lang="et-EE" sz="1400" kern="1200" dirty="0"/>
            <a:t>: 38</a:t>
          </a:r>
        </a:p>
        <a:p>
          <a:pPr marL="114300" lvl="1" indent="-114300" algn="l" defTabSz="622300">
            <a:lnSpc>
              <a:spcPct val="90000"/>
            </a:lnSpc>
            <a:spcBef>
              <a:spcPct val="0"/>
            </a:spcBef>
            <a:spcAft>
              <a:spcPct val="15000"/>
            </a:spcAft>
            <a:buChar char="••"/>
          </a:pPr>
          <a:r>
            <a:rPr lang="et-EE" sz="1400" kern="1200" dirty="0"/>
            <a:t>Kesk: 118</a:t>
          </a:r>
        </a:p>
        <a:p>
          <a:pPr marL="114300" lvl="1" indent="-114300" algn="l" defTabSz="622300">
            <a:lnSpc>
              <a:spcPct val="90000"/>
            </a:lnSpc>
            <a:spcBef>
              <a:spcPct val="0"/>
            </a:spcBef>
            <a:spcAft>
              <a:spcPct val="15000"/>
            </a:spcAft>
            <a:buChar char="••"/>
          </a:pPr>
          <a:r>
            <a:rPr lang="et-EE" sz="1400" kern="1200" dirty="0"/>
            <a:t>KOKKU: 5705</a:t>
          </a:r>
        </a:p>
      </dsp:txBody>
      <dsp:txXfrm>
        <a:off x="2508805" y="462208"/>
        <a:ext cx="2197500" cy="1306619"/>
      </dsp:txXfrm>
    </dsp:sp>
    <dsp:sp modelId="{31AAF357-4A82-4579-9503-062D43749394}">
      <dsp:nvSpPr>
        <dsp:cNvPr id="0" name=""/>
        <dsp:cNvSpPr/>
      </dsp:nvSpPr>
      <dsp:spPr>
        <a:xfrm>
          <a:off x="5013956" y="59008"/>
          <a:ext cx="2197500" cy="403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t-EE" sz="1400" kern="1200" dirty="0"/>
            <a:t>SPORT</a:t>
          </a:r>
        </a:p>
      </dsp:txBody>
      <dsp:txXfrm>
        <a:off x="5013956" y="59008"/>
        <a:ext cx="2197500" cy="403200"/>
      </dsp:txXfrm>
    </dsp:sp>
    <dsp:sp modelId="{9E88E590-2934-4E1B-8640-8E6E1C5F05C8}">
      <dsp:nvSpPr>
        <dsp:cNvPr id="0" name=""/>
        <dsp:cNvSpPr/>
      </dsp:nvSpPr>
      <dsp:spPr>
        <a:xfrm>
          <a:off x="5013956" y="462208"/>
          <a:ext cx="2197500" cy="130661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t-EE" sz="1400" kern="1200" dirty="0"/>
            <a:t>Min: 1</a:t>
          </a:r>
        </a:p>
        <a:p>
          <a:pPr marL="114300" lvl="1" indent="-114300" algn="l" defTabSz="622300">
            <a:lnSpc>
              <a:spcPct val="90000"/>
            </a:lnSpc>
            <a:spcBef>
              <a:spcPct val="0"/>
            </a:spcBef>
            <a:spcAft>
              <a:spcPct val="15000"/>
            </a:spcAft>
            <a:buChar char="••"/>
          </a:pPr>
          <a:r>
            <a:rPr lang="et-EE" sz="1400" kern="1200" dirty="0"/>
            <a:t>Max: 300</a:t>
          </a:r>
        </a:p>
        <a:p>
          <a:pPr marL="114300" lvl="1" indent="-114300" algn="l" defTabSz="622300">
            <a:lnSpc>
              <a:spcPct val="90000"/>
            </a:lnSpc>
            <a:spcBef>
              <a:spcPct val="0"/>
            </a:spcBef>
            <a:spcAft>
              <a:spcPct val="15000"/>
            </a:spcAft>
            <a:buChar char="••"/>
          </a:pPr>
          <a:r>
            <a:rPr lang="et-EE" sz="1400" kern="1200" dirty="0" err="1"/>
            <a:t>Med</a:t>
          </a:r>
          <a:r>
            <a:rPr lang="et-EE" sz="1400" kern="1200" dirty="0"/>
            <a:t>: 7</a:t>
          </a:r>
        </a:p>
        <a:p>
          <a:pPr marL="114300" lvl="1" indent="-114300" algn="l" defTabSz="622300">
            <a:lnSpc>
              <a:spcPct val="90000"/>
            </a:lnSpc>
            <a:spcBef>
              <a:spcPct val="0"/>
            </a:spcBef>
            <a:spcAft>
              <a:spcPct val="15000"/>
            </a:spcAft>
            <a:buChar char="••"/>
          </a:pPr>
          <a:r>
            <a:rPr lang="et-EE" sz="1400" kern="1200" dirty="0"/>
            <a:t>Kesk: 32</a:t>
          </a:r>
        </a:p>
        <a:p>
          <a:pPr marL="114300" lvl="1" indent="-114300" algn="l" defTabSz="622300">
            <a:lnSpc>
              <a:spcPct val="90000"/>
            </a:lnSpc>
            <a:spcBef>
              <a:spcPct val="0"/>
            </a:spcBef>
            <a:spcAft>
              <a:spcPct val="15000"/>
            </a:spcAft>
            <a:buChar char="••"/>
          </a:pPr>
          <a:r>
            <a:rPr lang="et-EE" sz="1400" kern="1200" dirty="0"/>
            <a:t>KOKKU: 612</a:t>
          </a:r>
        </a:p>
      </dsp:txBody>
      <dsp:txXfrm>
        <a:off x="5013956" y="462208"/>
        <a:ext cx="2197500" cy="1306619"/>
      </dsp:txXfrm>
    </dsp:sp>
    <dsp:sp modelId="{200BC269-5907-419B-A85F-6BA3719D9921}">
      <dsp:nvSpPr>
        <dsp:cNvPr id="0" name=""/>
        <dsp:cNvSpPr/>
      </dsp:nvSpPr>
      <dsp:spPr>
        <a:xfrm>
          <a:off x="7519106" y="59008"/>
          <a:ext cx="2197500" cy="403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lvl="0" algn="ctr" defTabSz="622300">
            <a:lnSpc>
              <a:spcPct val="90000"/>
            </a:lnSpc>
            <a:spcBef>
              <a:spcPct val="0"/>
            </a:spcBef>
            <a:spcAft>
              <a:spcPct val="35000"/>
            </a:spcAft>
          </a:pPr>
          <a:r>
            <a:rPr lang="et-EE" sz="1400" kern="1200" dirty="0"/>
            <a:t>NOORED</a:t>
          </a:r>
        </a:p>
      </dsp:txBody>
      <dsp:txXfrm>
        <a:off x="7519106" y="59008"/>
        <a:ext cx="2197500" cy="403200"/>
      </dsp:txXfrm>
    </dsp:sp>
    <dsp:sp modelId="{C2BC8E6B-A428-4FF2-9689-AB82AFB2EDD9}">
      <dsp:nvSpPr>
        <dsp:cNvPr id="0" name=""/>
        <dsp:cNvSpPr/>
      </dsp:nvSpPr>
      <dsp:spPr>
        <a:xfrm>
          <a:off x="7519106" y="462208"/>
          <a:ext cx="2197500" cy="1306619"/>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t-EE" sz="1400" kern="1200" dirty="0"/>
            <a:t>Min: 1</a:t>
          </a:r>
        </a:p>
        <a:p>
          <a:pPr marL="114300" lvl="1" indent="-114300" algn="l" defTabSz="622300">
            <a:lnSpc>
              <a:spcPct val="90000"/>
            </a:lnSpc>
            <a:spcBef>
              <a:spcPct val="0"/>
            </a:spcBef>
            <a:spcAft>
              <a:spcPct val="15000"/>
            </a:spcAft>
            <a:buChar char="••"/>
          </a:pPr>
          <a:r>
            <a:rPr lang="et-EE" sz="1400" kern="1200" dirty="0"/>
            <a:t>Max: </a:t>
          </a:r>
          <a:r>
            <a:rPr lang="et-EE" sz="1400" kern="1200" dirty="0" smtClean="0"/>
            <a:t>200</a:t>
          </a:r>
          <a:endParaRPr lang="et-EE" sz="1400" kern="1200" dirty="0"/>
        </a:p>
        <a:p>
          <a:pPr marL="114300" lvl="1" indent="-114300" algn="l" defTabSz="622300">
            <a:lnSpc>
              <a:spcPct val="90000"/>
            </a:lnSpc>
            <a:spcBef>
              <a:spcPct val="0"/>
            </a:spcBef>
            <a:spcAft>
              <a:spcPct val="15000"/>
            </a:spcAft>
            <a:buChar char="••"/>
          </a:pPr>
          <a:r>
            <a:rPr lang="et-EE" sz="1400" kern="1200" dirty="0" err="1"/>
            <a:t>Med</a:t>
          </a:r>
          <a:r>
            <a:rPr lang="et-EE" sz="1400" kern="1200" dirty="0"/>
            <a:t>: </a:t>
          </a:r>
          <a:r>
            <a:rPr lang="et-EE" sz="1400" kern="1200" dirty="0" smtClean="0"/>
            <a:t>25</a:t>
          </a:r>
          <a:endParaRPr lang="et-EE" sz="1400" kern="1200" dirty="0"/>
        </a:p>
        <a:p>
          <a:pPr marL="114300" lvl="1" indent="-114300" algn="l" defTabSz="622300">
            <a:lnSpc>
              <a:spcPct val="90000"/>
            </a:lnSpc>
            <a:spcBef>
              <a:spcPct val="0"/>
            </a:spcBef>
            <a:spcAft>
              <a:spcPct val="15000"/>
            </a:spcAft>
            <a:buChar char="••"/>
          </a:pPr>
          <a:r>
            <a:rPr lang="et-EE" sz="1400" kern="1200" dirty="0"/>
            <a:t>Kesk: </a:t>
          </a:r>
          <a:r>
            <a:rPr lang="et-EE" sz="1400" kern="1200" dirty="0" smtClean="0"/>
            <a:t>47</a:t>
          </a:r>
          <a:endParaRPr lang="et-EE" sz="1400" kern="1200" dirty="0"/>
        </a:p>
        <a:p>
          <a:pPr marL="114300" lvl="1" indent="-114300" algn="l" defTabSz="622300">
            <a:lnSpc>
              <a:spcPct val="90000"/>
            </a:lnSpc>
            <a:spcBef>
              <a:spcPct val="0"/>
            </a:spcBef>
            <a:spcAft>
              <a:spcPct val="15000"/>
            </a:spcAft>
            <a:buChar char="••"/>
          </a:pPr>
          <a:r>
            <a:rPr lang="et-EE" sz="1400" kern="1200" dirty="0"/>
            <a:t>KOKKU: </a:t>
          </a:r>
          <a:r>
            <a:rPr lang="et-EE" sz="1400" kern="1200" dirty="0" smtClean="0"/>
            <a:t>377</a:t>
          </a:r>
          <a:endParaRPr lang="et-EE" sz="1400" kern="1200" dirty="0"/>
        </a:p>
      </dsp:txBody>
      <dsp:txXfrm>
        <a:off x="7519106" y="462208"/>
        <a:ext cx="2197500" cy="13066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FC54D-D6F8-4E2C-B272-61B84F509203}">
      <dsp:nvSpPr>
        <dsp:cNvPr id="0" name=""/>
        <dsp:cNvSpPr/>
      </dsp:nvSpPr>
      <dsp:spPr>
        <a:xfrm>
          <a:off x="3654" y="33470"/>
          <a:ext cx="2197500" cy="43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t-EE" sz="1500" kern="1200" dirty="0"/>
            <a:t>KÕIK</a:t>
          </a:r>
        </a:p>
      </dsp:txBody>
      <dsp:txXfrm>
        <a:off x="3654" y="33470"/>
        <a:ext cx="2197500" cy="432000"/>
      </dsp:txXfrm>
    </dsp:sp>
    <dsp:sp modelId="{EC56B082-3830-4D3A-B41D-AF091A917BD6}">
      <dsp:nvSpPr>
        <dsp:cNvPr id="0" name=""/>
        <dsp:cNvSpPr/>
      </dsp:nvSpPr>
      <dsp:spPr>
        <a:xfrm>
          <a:off x="3654" y="465470"/>
          <a:ext cx="2197500" cy="13999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t-EE" sz="1500" kern="1200" dirty="0"/>
            <a:t>Min: 0</a:t>
          </a:r>
        </a:p>
        <a:p>
          <a:pPr marL="114300" lvl="1" indent="-114300" algn="l" defTabSz="666750">
            <a:lnSpc>
              <a:spcPct val="90000"/>
            </a:lnSpc>
            <a:spcBef>
              <a:spcPct val="0"/>
            </a:spcBef>
            <a:spcAft>
              <a:spcPct val="15000"/>
            </a:spcAft>
            <a:buChar char="••"/>
          </a:pPr>
          <a:r>
            <a:rPr lang="et-EE" sz="1500" kern="1200" dirty="0"/>
            <a:t>Max: 400</a:t>
          </a:r>
        </a:p>
        <a:p>
          <a:pPr marL="114300" lvl="1" indent="-114300" algn="l" defTabSz="666750">
            <a:lnSpc>
              <a:spcPct val="90000"/>
            </a:lnSpc>
            <a:spcBef>
              <a:spcPct val="0"/>
            </a:spcBef>
            <a:spcAft>
              <a:spcPct val="15000"/>
            </a:spcAft>
            <a:buChar char="••"/>
          </a:pPr>
          <a:r>
            <a:rPr lang="et-EE" sz="1500" kern="1200" dirty="0" err="1"/>
            <a:t>Med</a:t>
          </a:r>
          <a:r>
            <a:rPr lang="et-EE" sz="1500" kern="1200" dirty="0"/>
            <a:t>: 6</a:t>
          </a:r>
        </a:p>
        <a:p>
          <a:pPr marL="114300" lvl="1" indent="-114300" algn="l" defTabSz="666750">
            <a:lnSpc>
              <a:spcPct val="90000"/>
            </a:lnSpc>
            <a:spcBef>
              <a:spcPct val="0"/>
            </a:spcBef>
            <a:spcAft>
              <a:spcPct val="15000"/>
            </a:spcAft>
            <a:buChar char="••"/>
          </a:pPr>
          <a:r>
            <a:rPr lang="et-EE" sz="1500" kern="1200" dirty="0"/>
            <a:t>Kesk: 28 </a:t>
          </a:r>
        </a:p>
        <a:p>
          <a:pPr marL="114300" lvl="1" indent="-114300" algn="l" defTabSz="666750">
            <a:lnSpc>
              <a:spcPct val="90000"/>
            </a:lnSpc>
            <a:spcBef>
              <a:spcPct val="0"/>
            </a:spcBef>
            <a:spcAft>
              <a:spcPct val="15000"/>
            </a:spcAft>
            <a:buChar char="••"/>
          </a:pPr>
          <a:r>
            <a:rPr lang="et-EE" sz="1500" kern="1200" dirty="0"/>
            <a:t>KOKKU: 2134</a:t>
          </a:r>
        </a:p>
      </dsp:txBody>
      <dsp:txXfrm>
        <a:off x="3654" y="465470"/>
        <a:ext cx="2197500" cy="1399950"/>
      </dsp:txXfrm>
    </dsp:sp>
    <dsp:sp modelId="{15CDB488-AF5A-45A3-AC05-4A1BF700173B}">
      <dsp:nvSpPr>
        <dsp:cNvPr id="0" name=""/>
        <dsp:cNvSpPr/>
      </dsp:nvSpPr>
      <dsp:spPr>
        <a:xfrm>
          <a:off x="2508805" y="33470"/>
          <a:ext cx="2197500" cy="43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t-EE" sz="1500" kern="1200" dirty="0"/>
            <a:t>KULTUUR</a:t>
          </a:r>
        </a:p>
      </dsp:txBody>
      <dsp:txXfrm>
        <a:off x="2508805" y="33470"/>
        <a:ext cx="2197500" cy="432000"/>
      </dsp:txXfrm>
    </dsp:sp>
    <dsp:sp modelId="{82ABC48C-DE06-40F9-8F17-9EC3D0481A81}">
      <dsp:nvSpPr>
        <dsp:cNvPr id="0" name=""/>
        <dsp:cNvSpPr/>
      </dsp:nvSpPr>
      <dsp:spPr>
        <a:xfrm>
          <a:off x="2508805" y="465470"/>
          <a:ext cx="2197500" cy="13999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t-EE" sz="1500" kern="1200" dirty="0"/>
            <a:t>Min: 0</a:t>
          </a:r>
        </a:p>
        <a:p>
          <a:pPr marL="114300" lvl="1" indent="-114300" algn="l" defTabSz="666750">
            <a:lnSpc>
              <a:spcPct val="90000"/>
            </a:lnSpc>
            <a:spcBef>
              <a:spcPct val="0"/>
            </a:spcBef>
            <a:spcAft>
              <a:spcPct val="15000"/>
            </a:spcAft>
            <a:buChar char="••"/>
          </a:pPr>
          <a:r>
            <a:rPr lang="et-EE" sz="1500" kern="1200" dirty="0"/>
            <a:t>Max: 200</a:t>
          </a:r>
        </a:p>
        <a:p>
          <a:pPr marL="114300" lvl="1" indent="-114300" algn="l" defTabSz="666750">
            <a:lnSpc>
              <a:spcPct val="90000"/>
            </a:lnSpc>
            <a:spcBef>
              <a:spcPct val="0"/>
            </a:spcBef>
            <a:spcAft>
              <a:spcPct val="15000"/>
            </a:spcAft>
            <a:buChar char="••"/>
          </a:pPr>
          <a:r>
            <a:rPr lang="et-EE" sz="1500" kern="1200" dirty="0" err="1"/>
            <a:t>Med</a:t>
          </a:r>
          <a:r>
            <a:rPr lang="et-EE" sz="1500" kern="1200" dirty="0"/>
            <a:t>: 10 </a:t>
          </a:r>
        </a:p>
        <a:p>
          <a:pPr marL="114300" lvl="1" indent="-114300" algn="l" defTabSz="666750">
            <a:lnSpc>
              <a:spcPct val="90000"/>
            </a:lnSpc>
            <a:spcBef>
              <a:spcPct val="0"/>
            </a:spcBef>
            <a:spcAft>
              <a:spcPct val="15000"/>
            </a:spcAft>
            <a:buChar char="••"/>
          </a:pPr>
          <a:r>
            <a:rPr lang="et-EE" sz="1500" kern="1200" dirty="0"/>
            <a:t>Kesk: 29</a:t>
          </a:r>
        </a:p>
        <a:p>
          <a:pPr marL="114300" lvl="1" indent="-114300" algn="l" defTabSz="666750">
            <a:lnSpc>
              <a:spcPct val="90000"/>
            </a:lnSpc>
            <a:spcBef>
              <a:spcPct val="0"/>
            </a:spcBef>
            <a:spcAft>
              <a:spcPct val="15000"/>
            </a:spcAft>
            <a:buChar char="••"/>
          </a:pPr>
          <a:r>
            <a:rPr lang="et-EE" sz="1500" kern="1200" dirty="0"/>
            <a:t>KOKKU: 1384</a:t>
          </a:r>
        </a:p>
      </dsp:txBody>
      <dsp:txXfrm>
        <a:off x="2508805" y="465470"/>
        <a:ext cx="2197500" cy="1399950"/>
      </dsp:txXfrm>
    </dsp:sp>
    <dsp:sp modelId="{31AAF357-4A82-4579-9503-062D43749394}">
      <dsp:nvSpPr>
        <dsp:cNvPr id="0" name=""/>
        <dsp:cNvSpPr/>
      </dsp:nvSpPr>
      <dsp:spPr>
        <a:xfrm>
          <a:off x="5013956" y="33470"/>
          <a:ext cx="2197500" cy="43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t-EE" sz="1500" kern="1200" dirty="0"/>
            <a:t>SPORT</a:t>
          </a:r>
        </a:p>
      </dsp:txBody>
      <dsp:txXfrm>
        <a:off x="5013956" y="33470"/>
        <a:ext cx="2197500" cy="432000"/>
      </dsp:txXfrm>
    </dsp:sp>
    <dsp:sp modelId="{9E88E590-2934-4E1B-8640-8E6E1C5F05C8}">
      <dsp:nvSpPr>
        <dsp:cNvPr id="0" name=""/>
        <dsp:cNvSpPr/>
      </dsp:nvSpPr>
      <dsp:spPr>
        <a:xfrm>
          <a:off x="5013956" y="465470"/>
          <a:ext cx="2197500" cy="13999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t-EE" sz="1500" kern="1200" dirty="0"/>
            <a:t>Min: 0</a:t>
          </a:r>
        </a:p>
        <a:p>
          <a:pPr marL="114300" lvl="1" indent="-114300" algn="l" defTabSz="666750">
            <a:lnSpc>
              <a:spcPct val="90000"/>
            </a:lnSpc>
            <a:spcBef>
              <a:spcPct val="0"/>
            </a:spcBef>
            <a:spcAft>
              <a:spcPct val="15000"/>
            </a:spcAft>
            <a:buChar char="••"/>
          </a:pPr>
          <a:r>
            <a:rPr lang="et-EE" sz="1500" kern="1200" dirty="0"/>
            <a:t>Max: 70</a:t>
          </a:r>
        </a:p>
        <a:p>
          <a:pPr marL="114300" lvl="1" indent="-114300" algn="l" defTabSz="666750">
            <a:lnSpc>
              <a:spcPct val="90000"/>
            </a:lnSpc>
            <a:spcBef>
              <a:spcPct val="0"/>
            </a:spcBef>
            <a:spcAft>
              <a:spcPct val="15000"/>
            </a:spcAft>
            <a:buChar char="••"/>
          </a:pPr>
          <a:r>
            <a:rPr lang="et-EE" sz="1500" kern="1200" dirty="0" err="1"/>
            <a:t>Med</a:t>
          </a:r>
          <a:r>
            <a:rPr lang="et-EE" sz="1500" kern="1200" dirty="0"/>
            <a:t>: 3</a:t>
          </a:r>
        </a:p>
        <a:p>
          <a:pPr marL="114300" lvl="1" indent="-114300" algn="l" defTabSz="666750">
            <a:lnSpc>
              <a:spcPct val="90000"/>
            </a:lnSpc>
            <a:spcBef>
              <a:spcPct val="0"/>
            </a:spcBef>
            <a:spcAft>
              <a:spcPct val="15000"/>
            </a:spcAft>
            <a:buChar char="••"/>
          </a:pPr>
          <a:r>
            <a:rPr lang="et-EE" sz="1500" kern="1200" dirty="0"/>
            <a:t>Kesk: 7</a:t>
          </a:r>
        </a:p>
        <a:p>
          <a:pPr marL="114300" lvl="1" indent="-114300" algn="l" defTabSz="666750">
            <a:lnSpc>
              <a:spcPct val="90000"/>
            </a:lnSpc>
            <a:spcBef>
              <a:spcPct val="0"/>
            </a:spcBef>
            <a:spcAft>
              <a:spcPct val="15000"/>
            </a:spcAft>
            <a:buChar char="••"/>
          </a:pPr>
          <a:r>
            <a:rPr lang="et-EE" sz="1500" kern="1200" dirty="0"/>
            <a:t>KOKKU: 149 </a:t>
          </a:r>
        </a:p>
      </dsp:txBody>
      <dsp:txXfrm>
        <a:off x="5013956" y="465470"/>
        <a:ext cx="2197500" cy="1399950"/>
      </dsp:txXfrm>
    </dsp:sp>
    <dsp:sp modelId="{200BC269-5907-419B-A85F-6BA3719D9921}">
      <dsp:nvSpPr>
        <dsp:cNvPr id="0" name=""/>
        <dsp:cNvSpPr/>
      </dsp:nvSpPr>
      <dsp:spPr>
        <a:xfrm>
          <a:off x="7519106" y="33470"/>
          <a:ext cx="2197500" cy="4320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60960" rIns="106680" bIns="60960" numCol="1" spcCol="1270" anchor="ctr" anchorCtr="0">
          <a:noAutofit/>
        </a:bodyPr>
        <a:lstStyle/>
        <a:p>
          <a:pPr lvl="0" algn="ctr" defTabSz="666750">
            <a:lnSpc>
              <a:spcPct val="90000"/>
            </a:lnSpc>
            <a:spcBef>
              <a:spcPct val="0"/>
            </a:spcBef>
            <a:spcAft>
              <a:spcPct val="35000"/>
            </a:spcAft>
          </a:pPr>
          <a:r>
            <a:rPr lang="et-EE" sz="1500" kern="1200" dirty="0"/>
            <a:t>NOORED</a:t>
          </a:r>
        </a:p>
      </dsp:txBody>
      <dsp:txXfrm>
        <a:off x="7519106" y="33470"/>
        <a:ext cx="2197500" cy="432000"/>
      </dsp:txXfrm>
    </dsp:sp>
    <dsp:sp modelId="{C2BC8E6B-A428-4FF2-9689-AB82AFB2EDD9}">
      <dsp:nvSpPr>
        <dsp:cNvPr id="0" name=""/>
        <dsp:cNvSpPr/>
      </dsp:nvSpPr>
      <dsp:spPr>
        <a:xfrm>
          <a:off x="7519106" y="465470"/>
          <a:ext cx="2197500" cy="13999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0010" tIns="80010" rIns="106680" bIns="120015" numCol="1" spcCol="1270" anchor="t" anchorCtr="0">
          <a:noAutofit/>
        </a:bodyPr>
        <a:lstStyle/>
        <a:p>
          <a:pPr marL="114300" lvl="1" indent="-114300" algn="l" defTabSz="666750">
            <a:lnSpc>
              <a:spcPct val="90000"/>
            </a:lnSpc>
            <a:spcBef>
              <a:spcPct val="0"/>
            </a:spcBef>
            <a:spcAft>
              <a:spcPct val="15000"/>
            </a:spcAft>
            <a:buChar char="••"/>
          </a:pPr>
          <a:r>
            <a:rPr lang="et-EE" sz="1500" kern="1200" dirty="0"/>
            <a:t>Min: 1</a:t>
          </a:r>
        </a:p>
        <a:p>
          <a:pPr marL="114300" lvl="1" indent="-114300" algn="l" defTabSz="666750">
            <a:lnSpc>
              <a:spcPct val="90000"/>
            </a:lnSpc>
            <a:spcBef>
              <a:spcPct val="0"/>
            </a:spcBef>
            <a:spcAft>
              <a:spcPct val="15000"/>
            </a:spcAft>
            <a:buChar char="••"/>
          </a:pPr>
          <a:r>
            <a:rPr lang="et-EE" sz="1500" kern="1200" dirty="0"/>
            <a:t>Max: </a:t>
          </a:r>
          <a:r>
            <a:rPr lang="et-EE" sz="1500" kern="1200" dirty="0" smtClean="0"/>
            <a:t>60</a:t>
          </a:r>
          <a:endParaRPr lang="et-EE" sz="1500" kern="1200" dirty="0"/>
        </a:p>
        <a:p>
          <a:pPr marL="114300" lvl="1" indent="-114300" algn="l" defTabSz="666750">
            <a:lnSpc>
              <a:spcPct val="90000"/>
            </a:lnSpc>
            <a:spcBef>
              <a:spcPct val="0"/>
            </a:spcBef>
            <a:spcAft>
              <a:spcPct val="15000"/>
            </a:spcAft>
            <a:buChar char="••"/>
          </a:pPr>
          <a:r>
            <a:rPr lang="et-EE" sz="1500" kern="1200" dirty="0" err="1"/>
            <a:t>Med</a:t>
          </a:r>
          <a:r>
            <a:rPr lang="et-EE" sz="1500" kern="1200" dirty="0"/>
            <a:t>: </a:t>
          </a:r>
          <a:r>
            <a:rPr lang="et-EE" sz="1500" kern="1200" dirty="0" smtClean="0"/>
            <a:t>4</a:t>
          </a:r>
          <a:endParaRPr lang="et-EE" sz="1500" kern="1200" dirty="0"/>
        </a:p>
        <a:p>
          <a:pPr marL="114300" lvl="1" indent="-114300" algn="l" defTabSz="666750">
            <a:lnSpc>
              <a:spcPct val="90000"/>
            </a:lnSpc>
            <a:spcBef>
              <a:spcPct val="0"/>
            </a:spcBef>
            <a:spcAft>
              <a:spcPct val="15000"/>
            </a:spcAft>
            <a:buChar char="••"/>
          </a:pPr>
          <a:r>
            <a:rPr lang="et-EE" sz="1500" kern="1200" dirty="0"/>
            <a:t>Kesk: </a:t>
          </a:r>
          <a:r>
            <a:rPr lang="et-EE" sz="1500" kern="1200" dirty="0" smtClean="0"/>
            <a:t>14</a:t>
          </a:r>
          <a:endParaRPr lang="et-EE" sz="1500" kern="1200" dirty="0"/>
        </a:p>
        <a:p>
          <a:pPr marL="114300" lvl="1" indent="-114300" algn="l" defTabSz="666750">
            <a:lnSpc>
              <a:spcPct val="90000"/>
            </a:lnSpc>
            <a:spcBef>
              <a:spcPct val="0"/>
            </a:spcBef>
            <a:spcAft>
              <a:spcPct val="15000"/>
            </a:spcAft>
            <a:buChar char="••"/>
          </a:pPr>
          <a:r>
            <a:rPr lang="et-EE" sz="1500" kern="1200" dirty="0"/>
            <a:t>KOKKU: 601</a:t>
          </a:r>
        </a:p>
      </dsp:txBody>
      <dsp:txXfrm>
        <a:off x="7519106" y="465470"/>
        <a:ext cx="2197500" cy="139995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7FC54D-D6F8-4E2C-B272-61B84F509203}">
      <dsp:nvSpPr>
        <dsp:cNvPr id="0" name=""/>
        <dsp:cNvSpPr/>
      </dsp:nvSpPr>
      <dsp:spPr>
        <a:xfrm>
          <a:off x="3654" y="216402"/>
          <a:ext cx="2197500"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t-EE" sz="2400" kern="1200" dirty="0"/>
            <a:t>KÕIK</a:t>
          </a:r>
        </a:p>
      </dsp:txBody>
      <dsp:txXfrm>
        <a:off x="3654" y="216402"/>
        <a:ext cx="2197500" cy="691200"/>
      </dsp:txXfrm>
    </dsp:sp>
    <dsp:sp modelId="{EC56B082-3830-4D3A-B41D-AF091A917BD6}">
      <dsp:nvSpPr>
        <dsp:cNvPr id="0" name=""/>
        <dsp:cNvSpPr/>
      </dsp:nvSpPr>
      <dsp:spPr>
        <a:xfrm>
          <a:off x="3654" y="907602"/>
          <a:ext cx="2197500" cy="289872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t-EE" sz="2400" kern="1200" dirty="0"/>
            <a:t>Min: 0</a:t>
          </a:r>
        </a:p>
        <a:p>
          <a:pPr marL="228600" lvl="1" indent="-228600" algn="l" defTabSz="1066800">
            <a:lnSpc>
              <a:spcPct val="90000"/>
            </a:lnSpc>
            <a:spcBef>
              <a:spcPct val="0"/>
            </a:spcBef>
            <a:spcAft>
              <a:spcPct val="15000"/>
            </a:spcAft>
            <a:buChar char="••"/>
          </a:pPr>
          <a:r>
            <a:rPr lang="et-EE" sz="2400" kern="1200" dirty="0"/>
            <a:t>Max:</a:t>
          </a:r>
          <a:br>
            <a:rPr lang="et-EE" sz="2400" kern="1200" dirty="0"/>
          </a:br>
          <a:r>
            <a:rPr lang="et-EE" sz="2400" kern="1200" dirty="0"/>
            <a:t>59 000</a:t>
          </a:r>
        </a:p>
        <a:p>
          <a:pPr marL="228600" lvl="1" indent="-228600" algn="l" defTabSz="1066800">
            <a:lnSpc>
              <a:spcPct val="90000"/>
            </a:lnSpc>
            <a:spcBef>
              <a:spcPct val="0"/>
            </a:spcBef>
            <a:spcAft>
              <a:spcPct val="15000"/>
            </a:spcAft>
            <a:buChar char="••"/>
          </a:pPr>
          <a:r>
            <a:rPr lang="et-EE" sz="2400" kern="1200" dirty="0" err="1"/>
            <a:t>Med</a:t>
          </a:r>
          <a:r>
            <a:rPr lang="et-EE" sz="2400" kern="1200" dirty="0"/>
            <a:t>: 1000</a:t>
          </a:r>
        </a:p>
        <a:p>
          <a:pPr marL="228600" lvl="1" indent="-228600" algn="l" defTabSz="1066800">
            <a:lnSpc>
              <a:spcPct val="90000"/>
            </a:lnSpc>
            <a:spcBef>
              <a:spcPct val="0"/>
            </a:spcBef>
            <a:spcAft>
              <a:spcPct val="15000"/>
            </a:spcAft>
            <a:buChar char="••"/>
          </a:pPr>
          <a:r>
            <a:rPr lang="et-EE" sz="2400" kern="1200" dirty="0"/>
            <a:t>Kesk:  3210</a:t>
          </a:r>
        </a:p>
        <a:p>
          <a:pPr marL="228600" lvl="1" indent="-228600" algn="l" defTabSz="1066800">
            <a:lnSpc>
              <a:spcPct val="90000"/>
            </a:lnSpc>
            <a:spcBef>
              <a:spcPct val="0"/>
            </a:spcBef>
            <a:spcAft>
              <a:spcPct val="15000"/>
            </a:spcAft>
            <a:buChar char="••"/>
          </a:pPr>
          <a:r>
            <a:rPr lang="et-EE" sz="2400" kern="1200" dirty="0"/>
            <a:t>KOKKU: </a:t>
          </a:r>
          <a:br>
            <a:rPr lang="et-EE" sz="2400" kern="1200" dirty="0"/>
          </a:br>
          <a:r>
            <a:rPr lang="et-EE" sz="2400" kern="1200" dirty="0"/>
            <a:t>215 092</a:t>
          </a:r>
        </a:p>
      </dsp:txBody>
      <dsp:txXfrm>
        <a:off x="3654" y="907602"/>
        <a:ext cx="2197500" cy="2898720"/>
      </dsp:txXfrm>
    </dsp:sp>
    <dsp:sp modelId="{15CDB488-AF5A-45A3-AC05-4A1BF700173B}">
      <dsp:nvSpPr>
        <dsp:cNvPr id="0" name=""/>
        <dsp:cNvSpPr/>
      </dsp:nvSpPr>
      <dsp:spPr>
        <a:xfrm>
          <a:off x="2508805" y="216402"/>
          <a:ext cx="2197500"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t-EE" sz="2400" kern="1200" dirty="0"/>
            <a:t>KULTUUR</a:t>
          </a:r>
        </a:p>
      </dsp:txBody>
      <dsp:txXfrm>
        <a:off x="2508805" y="216402"/>
        <a:ext cx="2197500" cy="691200"/>
      </dsp:txXfrm>
    </dsp:sp>
    <dsp:sp modelId="{82ABC48C-DE06-40F9-8F17-9EC3D0481A81}">
      <dsp:nvSpPr>
        <dsp:cNvPr id="0" name=""/>
        <dsp:cNvSpPr/>
      </dsp:nvSpPr>
      <dsp:spPr>
        <a:xfrm>
          <a:off x="2508805" y="907602"/>
          <a:ext cx="2197500" cy="289872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t-EE" sz="2400" kern="1200" dirty="0"/>
            <a:t>Min: 0</a:t>
          </a:r>
        </a:p>
        <a:p>
          <a:pPr marL="228600" lvl="1" indent="-228600" algn="l" defTabSz="1066800">
            <a:lnSpc>
              <a:spcPct val="90000"/>
            </a:lnSpc>
            <a:spcBef>
              <a:spcPct val="0"/>
            </a:spcBef>
            <a:spcAft>
              <a:spcPct val="15000"/>
            </a:spcAft>
            <a:buChar char="••"/>
          </a:pPr>
          <a:r>
            <a:rPr lang="et-EE" sz="2400" kern="1200" dirty="0"/>
            <a:t>Max: </a:t>
          </a:r>
          <a:br>
            <a:rPr lang="et-EE" sz="2400" kern="1200" dirty="0"/>
          </a:br>
          <a:r>
            <a:rPr lang="et-EE" sz="2400" kern="1200" dirty="0"/>
            <a:t>59 000</a:t>
          </a:r>
        </a:p>
        <a:p>
          <a:pPr marL="228600" lvl="1" indent="-228600" algn="l" defTabSz="1066800">
            <a:lnSpc>
              <a:spcPct val="90000"/>
            </a:lnSpc>
            <a:spcBef>
              <a:spcPct val="0"/>
            </a:spcBef>
            <a:spcAft>
              <a:spcPct val="15000"/>
            </a:spcAft>
            <a:buChar char="••"/>
          </a:pPr>
          <a:r>
            <a:rPr lang="et-EE" sz="2400" kern="1200" dirty="0" err="1"/>
            <a:t>Med</a:t>
          </a:r>
          <a:r>
            <a:rPr lang="et-EE" sz="2400" kern="1200" dirty="0"/>
            <a:t>: 1050 </a:t>
          </a:r>
        </a:p>
        <a:p>
          <a:pPr marL="228600" lvl="1" indent="-228600" algn="l" defTabSz="1066800">
            <a:lnSpc>
              <a:spcPct val="90000"/>
            </a:lnSpc>
            <a:spcBef>
              <a:spcPct val="0"/>
            </a:spcBef>
            <a:spcAft>
              <a:spcPct val="15000"/>
            </a:spcAft>
            <a:buChar char="••"/>
          </a:pPr>
          <a:r>
            <a:rPr lang="et-EE" sz="2400" kern="1200" dirty="0"/>
            <a:t>Kesk: 4208</a:t>
          </a:r>
        </a:p>
        <a:p>
          <a:pPr marL="228600" lvl="1" indent="-228600" algn="l" defTabSz="1066800">
            <a:lnSpc>
              <a:spcPct val="90000"/>
            </a:lnSpc>
            <a:spcBef>
              <a:spcPct val="0"/>
            </a:spcBef>
            <a:spcAft>
              <a:spcPct val="15000"/>
            </a:spcAft>
            <a:buChar char="••"/>
          </a:pPr>
          <a:r>
            <a:rPr lang="et-EE" sz="2400" kern="1200" dirty="0"/>
            <a:t>KOKKU: </a:t>
          </a:r>
          <a:br>
            <a:rPr lang="et-EE" sz="2400" kern="1200" dirty="0"/>
          </a:br>
          <a:r>
            <a:rPr lang="et-EE" sz="2400" kern="1200" dirty="0"/>
            <a:t>185 162</a:t>
          </a:r>
        </a:p>
      </dsp:txBody>
      <dsp:txXfrm>
        <a:off x="2508805" y="907602"/>
        <a:ext cx="2197500" cy="2898720"/>
      </dsp:txXfrm>
    </dsp:sp>
    <dsp:sp modelId="{31AAF357-4A82-4579-9503-062D43749394}">
      <dsp:nvSpPr>
        <dsp:cNvPr id="0" name=""/>
        <dsp:cNvSpPr/>
      </dsp:nvSpPr>
      <dsp:spPr>
        <a:xfrm>
          <a:off x="5013956" y="216402"/>
          <a:ext cx="2197500"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t-EE" sz="2400" kern="1200" dirty="0"/>
            <a:t>SPORT</a:t>
          </a:r>
        </a:p>
      </dsp:txBody>
      <dsp:txXfrm>
        <a:off x="5013956" y="216402"/>
        <a:ext cx="2197500" cy="691200"/>
      </dsp:txXfrm>
    </dsp:sp>
    <dsp:sp modelId="{9E88E590-2934-4E1B-8640-8E6E1C5F05C8}">
      <dsp:nvSpPr>
        <dsp:cNvPr id="0" name=""/>
        <dsp:cNvSpPr/>
      </dsp:nvSpPr>
      <dsp:spPr>
        <a:xfrm>
          <a:off x="5013956" y="907602"/>
          <a:ext cx="2197500" cy="289872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t-EE" sz="2400" kern="1200" dirty="0"/>
            <a:t>Min: 30</a:t>
          </a:r>
        </a:p>
        <a:p>
          <a:pPr marL="228600" lvl="1" indent="-228600" algn="l" defTabSz="1066800">
            <a:lnSpc>
              <a:spcPct val="90000"/>
            </a:lnSpc>
            <a:spcBef>
              <a:spcPct val="0"/>
            </a:spcBef>
            <a:spcAft>
              <a:spcPct val="15000"/>
            </a:spcAft>
            <a:buChar char="••"/>
          </a:pPr>
          <a:r>
            <a:rPr lang="et-EE" sz="2400" kern="1200" dirty="0"/>
            <a:t>Max: </a:t>
          </a:r>
          <a:br>
            <a:rPr lang="et-EE" sz="2400" kern="1200" dirty="0"/>
          </a:br>
          <a:r>
            <a:rPr lang="et-EE" sz="2400" kern="1200" dirty="0"/>
            <a:t>10 000</a:t>
          </a:r>
        </a:p>
        <a:p>
          <a:pPr marL="228600" lvl="1" indent="-228600" algn="l" defTabSz="1066800">
            <a:lnSpc>
              <a:spcPct val="90000"/>
            </a:lnSpc>
            <a:spcBef>
              <a:spcPct val="0"/>
            </a:spcBef>
            <a:spcAft>
              <a:spcPct val="15000"/>
            </a:spcAft>
            <a:buChar char="••"/>
          </a:pPr>
          <a:r>
            <a:rPr lang="et-EE" sz="2400" kern="1200" dirty="0" err="1"/>
            <a:t>Med</a:t>
          </a:r>
          <a:r>
            <a:rPr lang="et-EE" sz="2400" kern="1200" dirty="0"/>
            <a:t>: 450</a:t>
          </a:r>
        </a:p>
        <a:p>
          <a:pPr marL="228600" lvl="1" indent="-228600" algn="l" defTabSz="1066800">
            <a:lnSpc>
              <a:spcPct val="90000"/>
            </a:lnSpc>
            <a:spcBef>
              <a:spcPct val="0"/>
            </a:spcBef>
            <a:spcAft>
              <a:spcPct val="15000"/>
            </a:spcAft>
            <a:buChar char="••"/>
          </a:pPr>
          <a:r>
            <a:rPr lang="et-EE" sz="2400" kern="1200" dirty="0"/>
            <a:t>Kesk: 1563</a:t>
          </a:r>
        </a:p>
        <a:p>
          <a:pPr marL="228600" lvl="1" indent="-228600" algn="l" defTabSz="1066800">
            <a:lnSpc>
              <a:spcPct val="90000"/>
            </a:lnSpc>
            <a:spcBef>
              <a:spcPct val="0"/>
            </a:spcBef>
            <a:spcAft>
              <a:spcPct val="15000"/>
            </a:spcAft>
            <a:buChar char="••"/>
          </a:pPr>
          <a:r>
            <a:rPr lang="et-EE" sz="2400" kern="1200" dirty="0"/>
            <a:t>KOKKU:</a:t>
          </a:r>
          <a:br>
            <a:rPr lang="et-EE" sz="2400" kern="1200" dirty="0"/>
          </a:br>
          <a:r>
            <a:rPr lang="et-EE" sz="2400" kern="1200" dirty="0"/>
            <a:t>21 850</a:t>
          </a:r>
        </a:p>
      </dsp:txBody>
      <dsp:txXfrm>
        <a:off x="5013956" y="907602"/>
        <a:ext cx="2197500" cy="2898720"/>
      </dsp:txXfrm>
    </dsp:sp>
    <dsp:sp modelId="{200BC269-5907-419B-A85F-6BA3719D9921}">
      <dsp:nvSpPr>
        <dsp:cNvPr id="0" name=""/>
        <dsp:cNvSpPr/>
      </dsp:nvSpPr>
      <dsp:spPr>
        <a:xfrm>
          <a:off x="7519106" y="216402"/>
          <a:ext cx="2197500" cy="691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t-EE" sz="2400" kern="1200" dirty="0"/>
            <a:t>NOORED</a:t>
          </a:r>
        </a:p>
      </dsp:txBody>
      <dsp:txXfrm>
        <a:off x="7519106" y="216402"/>
        <a:ext cx="2197500" cy="691200"/>
      </dsp:txXfrm>
    </dsp:sp>
    <dsp:sp modelId="{C2BC8E6B-A428-4FF2-9689-AB82AFB2EDD9}">
      <dsp:nvSpPr>
        <dsp:cNvPr id="0" name=""/>
        <dsp:cNvSpPr/>
      </dsp:nvSpPr>
      <dsp:spPr>
        <a:xfrm>
          <a:off x="7519106" y="907602"/>
          <a:ext cx="2197500" cy="289872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t-EE" sz="2400" kern="1200" dirty="0"/>
            <a:t>Min: 80 </a:t>
          </a:r>
        </a:p>
        <a:p>
          <a:pPr marL="228600" lvl="1" indent="-228600" algn="l" defTabSz="1066800">
            <a:lnSpc>
              <a:spcPct val="90000"/>
            </a:lnSpc>
            <a:spcBef>
              <a:spcPct val="0"/>
            </a:spcBef>
            <a:spcAft>
              <a:spcPct val="15000"/>
            </a:spcAft>
            <a:buChar char="••"/>
          </a:pPr>
          <a:r>
            <a:rPr lang="et-EE" sz="2400" kern="1200" dirty="0"/>
            <a:t>Max: 1200</a:t>
          </a:r>
        </a:p>
        <a:p>
          <a:pPr marL="228600" lvl="1" indent="-228600" algn="l" defTabSz="1066800">
            <a:lnSpc>
              <a:spcPct val="90000"/>
            </a:lnSpc>
            <a:spcBef>
              <a:spcPct val="0"/>
            </a:spcBef>
            <a:spcAft>
              <a:spcPct val="15000"/>
            </a:spcAft>
            <a:buChar char="••"/>
          </a:pPr>
          <a:r>
            <a:rPr lang="et-EE" sz="2400" kern="1200" dirty="0" err="1"/>
            <a:t>Med</a:t>
          </a:r>
          <a:r>
            <a:rPr lang="et-EE" sz="2400" kern="1200" dirty="0"/>
            <a:t>: 100</a:t>
          </a:r>
        </a:p>
        <a:p>
          <a:pPr marL="228600" lvl="1" indent="-228600" algn="l" defTabSz="1066800">
            <a:lnSpc>
              <a:spcPct val="90000"/>
            </a:lnSpc>
            <a:spcBef>
              <a:spcPct val="0"/>
            </a:spcBef>
            <a:spcAft>
              <a:spcPct val="15000"/>
            </a:spcAft>
            <a:buChar char="••"/>
          </a:pPr>
          <a:r>
            <a:rPr lang="et-EE" sz="2400" kern="1200" dirty="0"/>
            <a:t>Kesk: 356</a:t>
          </a:r>
        </a:p>
        <a:p>
          <a:pPr marL="228600" lvl="1" indent="-228600" algn="l" defTabSz="1066800">
            <a:lnSpc>
              <a:spcPct val="90000"/>
            </a:lnSpc>
            <a:spcBef>
              <a:spcPct val="0"/>
            </a:spcBef>
            <a:spcAft>
              <a:spcPct val="15000"/>
            </a:spcAft>
            <a:buChar char="••"/>
          </a:pPr>
          <a:r>
            <a:rPr lang="et-EE" sz="2400" kern="1200" dirty="0"/>
            <a:t>KOKKU: 1780</a:t>
          </a:r>
        </a:p>
      </dsp:txBody>
      <dsp:txXfrm>
        <a:off x="7519106" y="907602"/>
        <a:ext cx="2197500" cy="28987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F676DB-E8DF-43F0-8397-67599E51B87A}">
      <dsp:nvSpPr>
        <dsp:cNvPr id="0" name=""/>
        <dsp:cNvSpPr/>
      </dsp:nvSpPr>
      <dsp:spPr>
        <a:xfrm>
          <a:off x="729019" y="0"/>
          <a:ext cx="8262222" cy="4022725"/>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46A657-4B62-4849-AA48-36C4AED193C1}">
      <dsp:nvSpPr>
        <dsp:cNvPr id="0" name=""/>
        <dsp:cNvSpPr/>
      </dsp:nvSpPr>
      <dsp:spPr>
        <a:xfrm>
          <a:off x="10441" y="1206817"/>
          <a:ext cx="3128709" cy="1609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t-EE" sz="2100" kern="1200" dirty="0" smtClean="0"/>
            <a:t>Kommunikatsioon</a:t>
          </a:r>
          <a:endParaRPr lang="en-US" sz="2100" kern="1200" dirty="0"/>
        </a:p>
      </dsp:txBody>
      <dsp:txXfrm>
        <a:off x="88990" y="1285366"/>
        <a:ext cx="2971611" cy="1451992"/>
      </dsp:txXfrm>
    </dsp:sp>
    <dsp:sp modelId="{ACFB0036-1DFE-47BD-ABFF-AABD2A96046D}">
      <dsp:nvSpPr>
        <dsp:cNvPr id="0" name=""/>
        <dsp:cNvSpPr/>
      </dsp:nvSpPr>
      <dsp:spPr>
        <a:xfrm>
          <a:off x="3295776" y="1206817"/>
          <a:ext cx="3128709" cy="1609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t-EE" sz="2100" kern="1200" dirty="0" smtClean="0"/>
            <a:t>Teavituskampaaniad</a:t>
          </a:r>
          <a:endParaRPr lang="en-US" sz="2100" kern="1200" dirty="0"/>
        </a:p>
      </dsp:txBody>
      <dsp:txXfrm>
        <a:off x="3374325" y="1285366"/>
        <a:ext cx="2971611" cy="1451992"/>
      </dsp:txXfrm>
    </dsp:sp>
    <dsp:sp modelId="{D73784CD-C03B-4AF3-B340-71A7CED46770}">
      <dsp:nvSpPr>
        <dsp:cNvPr id="0" name=""/>
        <dsp:cNvSpPr/>
      </dsp:nvSpPr>
      <dsp:spPr>
        <a:xfrm>
          <a:off x="6581110" y="1206817"/>
          <a:ext cx="3128709" cy="160909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et-EE" sz="2100" kern="1200" dirty="0" smtClean="0"/>
            <a:t>Heade praktikate vahendamine</a:t>
          </a:r>
          <a:endParaRPr lang="en-US" sz="2100" kern="1200" dirty="0"/>
        </a:p>
      </dsp:txBody>
      <dsp:txXfrm>
        <a:off x="6659659" y="1285366"/>
        <a:ext cx="2971611" cy="1451992"/>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523D065-5947-44A7-BB12-02978833B34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id="{7B084BA7-9AC9-4D23-B90B-F78B082BF55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615FB6B-8C08-47B8-996F-49364E083BDA}" type="datetimeFigureOut">
              <a:rPr lang="et-EE" smtClean="0"/>
              <a:t>24.03.2021</a:t>
            </a:fld>
            <a:endParaRPr lang="et-EE"/>
          </a:p>
        </p:txBody>
      </p:sp>
      <p:sp>
        <p:nvSpPr>
          <p:cNvPr id="4" name="Footer Placeholder 3">
            <a:extLst>
              <a:ext uri="{FF2B5EF4-FFF2-40B4-BE49-F238E27FC236}">
                <a16:creationId xmlns:a16="http://schemas.microsoft.com/office/drawing/2014/main" id="{BC2FD72C-E4E5-4724-BBEB-221FE8C5C7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id="{2EC5BB3F-AF7F-4359-AF2E-02ECDB3C57A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573EBBD-AB33-4F8E-A6CF-C52F0D18163D}" type="slidenum">
              <a:rPr lang="et-EE" smtClean="0"/>
              <a:t>‹#›</a:t>
            </a:fld>
            <a:endParaRPr lang="et-EE"/>
          </a:p>
        </p:txBody>
      </p:sp>
    </p:spTree>
    <p:extLst>
      <p:ext uri="{BB962C8B-B14F-4D97-AF65-F5344CB8AC3E}">
        <p14:creationId xmlns:p14="http://schemas.microsoft.com/office/powerpoint/2010/main" val="15336560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A34D18-AE0A-44EA-96FD-035E4F070AED}" type="datetimeFigureOut">
              <a:rPr lang="et-EE" smtClean="0"/>
              <a:t>24.03.2021</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F3A03-C024-4541-B793-26CB6B75AD53}" type="slidenum">
              <a:rPr lang="et-EE" smtClean="0"/>
              <a:t>‹#›</a:t>
            </a:fld>
            <a:endParaRPr lang="et-EE"/>
          </a:p>
        </p:txBody>
      </p:sp>
    </p:spTree>
    <p:extLst>
      <p:ext uri="{BB962C8B-B14F-4D97-AF65-F5344CB8AC3E}">
        <p14:creationId xmlns:p14="http://schemas.microsoft.com/office/powerpoint/2010/main" val="3088013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59 000 – AHHAA</a:t>
            </a:r>
          </a:p>
          <a:p>
            <a:r>
              <a:rPr lang="et-EE" dirty="0"/>
              <a:t>10 000 – Tartu Maraton</a:t>
            </a:r>
          </a:p>
        </p:txBody>
      </p:sp>
      <p:sp>
        <p:nvSpPr>
          <p:cNvPr id="4" name="Slaidinumbri kohatäide 3"/>
          <p:cNvSpPr>
            <a:spLocks noGrp="1"/>
          </p:cNvSpPr>
          <p:nvPr>
            <p:ph type="sldNum" sz="quarter" idx="5"/>
          </p:nvPr>
        </p:nvSpPr>
        <p:spPr/>
        <p:txBody>
          <a:bodyPr/>
          <a:lstStyle/>
          <a:p>
            <a:fld id="{28FB2E25-7140-4AFC-B0F2-F05F07D67269}" type="slidenum">
              <a:rPr lang="et-EE" smtClean="0"/>
              <a:t>5</a:t>
            </a:fld>
            <a:endParaRPr lang="et-EE"/>
          </a:p>
        </p:txBody>
      </p:sp>
    </p:spTree>
    <p:extLst>
      <p:ext uri="{BB962C8B-B14F-4D97-AF65-F5344CB8AC3E}">
        <p14:creationId xmlns:p14="http://schemas.microsoft.com/office/powerpoint/2010/main" val="15844504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Kultuurkapital – mis organisatsioonid?</a:t>
            </a:r>
          </a:p>
        </p:txBody>
      </p:sp>
      <p:sp>
        <p:nvSpPr>
          <p:cNvPr id="4" name="Slaidinumbri kohatäide 3"/>
          <p:cNvSpPr>
            <a:spLocks noGrp="1"/>
          </p:cNvSpPr>
          <p:nvPr>
            <p:ph type="sldNum" sz="quarter" idx="5"/>
          </p:nvPr>
        </p:nvSpPr>
        <p:spPr/>
        <p:txBody>
          <a:bodyPr/>
          <a:lstStyle/>
          <a:p>
            <a:fld id="{28FB2E25-7140-4AFC-B0F2-F05F07D67269}" type="slidenum">
              <a:rPr lang="et-EE" smtClean="0"/>
              <a:t>13</a:t>
            </a:fld>
            <a:endParaRPr lang="et-EE"/>
          </a:p>
        </p:txBody>
      </p:sp>
    </p:spTree>
    <p:extLst>
      <p:ext uri="{BB962C8B-B14F-4D97-AF65-F5344CB8AC3E}">
        <p14:creationId xmlns:p14="http://schemas.microsoft.com/office/powerpoint/2010/main" val="32143084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Sporditeabe SA ja Tartumaa Spordiliit – mis organisatsioonid?</a:t>
            </a:r>
          </a:p>
        </p:txBody>
      </p:sp>
      <p:sp>
        <p:nvSpPr>
          <p:cNvPr id="4" name="Slaidinumbri kohatäide 3"/>
          <p:cNvSpPr>
            <a:spLocks noGrp="1"/>
          </p:cNvSpPr>
          <p:nvPr>
            <p:ph type="sldNum" sz="quarter" idx="5"/>
          </p:nvPr>
        </p:nvSpPr>
        <p:spPr/>
        <p:txBody>
          <a:bodyPr/>
          <a:lstStyle/>
          <a:p>
            <a:fld id="{28FB2E25-7140-4AFC-B0F2-F05F07D67269}" type="slidenum">
              <a:rPr lang="et-EE" smtClean="0"/>
              <a:t>14</a:t>
            </a:fld>
            <a:endParaRPr lang="et-EE"/>
          </a:p>
        </p:txBody>
      </p:sp>
    </p:spTree>
    <p:extLst>
      <p:ext uri="{BB962C8B-B14F-4D97-AF65-F5344CB8AC3E}">
        <p14:creationId xmlns:p14="http://schemas.microsoft.com/office/powerpoint/2010/main" val="2525467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Sisemised ja välised kahjud</a:t>
            </a:r>
          </a:p>
        </p:txBody>
      </p:sp>
      <p:sp>
        <p:nvSpPr>
          <p:cNvPr id="4" name="Slaidinumbri kohatäide 3"/>
          <p:cNvSpPr>
            <a:spLocks noGrp="1"/>
          </p:cNvSpPr>
          <p:nvPr>
            <p:ph type="sldNum" sz="quarter" idx="5"/>
          </p:nvPr>
        </p:nvSpPr>
        <p:spPr/>
        <p:txBody>
          <a:bodyPr/>
          <a:lstStyle/>
          <a:p>
            <a:fld id="{28FB2E25-7140-4AFC-B0F2-F05F07D67269}" type="slidenum">
              <a:rPr lang="et-EE" smtClean="0"/>
              <a:t>15</a:t>
            </a:fld>
            <a:endParaRPr lang="et-EE"/>
          </a:p>
        </p:txBody>
      </p:sp>
    </p:spTree>
    <p:extLst>
      <p:ext uri="{BB962C8B-B14F-4D97-AF65-F5344CB8AC3E}">
        <p14:creationId xmlns:p14="http://schemas.microsoft.com/office/powerpoint/2010/main" val="2170979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i pildi kohatäide 1"/>
          <p:cNvSpPr>
            <a:spLocks noGrp="1" noRot="1" noChangeAspect="1"/>
          </p:cNvSpPr>
          <p:nvPr>
            <p:ph type="sldImg"/>
          </p:nvPr>
        </p:nvSpPr>
        <p:spPr/>
      </p:sp>
      <p:sp>
        <p:nvSpPr>
          <p:cNvPr id="3" name="Märkmete kohatäide 2"/>
          <p:cNvSpPr>
            <a:spLocks noGrp="1"/>
          </p:cNvSpPr>
          <p:nvPr>
            <p:ph type="body" idx="1"/>
          </p:nvPr>
        </p:nvSpPr>
        <p:spPr/>
        <p:txBody>
          <a:bodyPr/>
          <a:lstStyle/>
          <a:p>
            <a:r>
              <a:rPr lang="et-EE" dirty="0"/>
              <a:t>EI üldistus ja järeldus</a:t>
            </a:r>
          </a:p>
        </p:txBody>
      </p:sp>
      <p:sp>
        <p:nvSpPr>
          <p:cNvPr id="4" name="Slaidinumbri kohatäide 3"/>
          <p:cNvSpPr>
            <a:spLocks noGrp="1"/>
          </p:cNvSpPr>
          <p:nvPr>
            <p:ph type="sldNum" sz="quarter" idx="5"/>
          </p:nvPr>
        </p:nvSpPr>
        <p:spPr/>
        <p:txBody>
          <a:bodyPr/>
          <a:lstStyle/>
          <a:p>
            <a:fld id="{28FB2E25-7140-4AFC-B0F2-F05F07D67269}" type="slidenum">
              <a:rPr lang="et-EE" smtClean="0"/>
              <a:t>17</a:t>
            </a:fld>
            <a:endParaRPr lang="et-EE"/>
          </a:p>
        </p:txBody>
      </p:sp>
    </p:spTree>
    <p:extLst>
      <p:ext uri="{BB962C8B-B14F-4D97-AF65-F5344CB8AC3E}">
        <p14:creationId xmlns:p14="http://schemas.microsoft.com/office/powerpoint/2010/main" val="413652243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and End Slide">
    <p:bg>
      <p:bgPr>
        <a:solidFill>
          <a:srgbClr val="0064AA"/>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94D4C76-147C-41A0-A860-43B6F6F20D08}"/>
              </a:ext>
            </a:extLst>
          </p:cNvPr>
          <p:cNvPicPr>
            <a:picLocks noChangeAspect="1"/>
          </p:cNvPicPr>
          <p:nvPr userDrawn="1"/>
        </p:nvPicPr>
        <p:blipFill>
          <a:blip r:embed="rId2"/>
          <a:stretch>
            <a:fillRect/>
          </a:stretch>
        </p:blipFill>
        <p:spPr>
          <a:xfrm>
            <a:off x="0" y="-1649"/>
            <a:ext cx="12192000" cy="6856380"/>
          </a:xfrm>
          <a:prstGeom prst="rect">
            <a:avLst/>
          </a:prstGeom>
        </p:spPr>
      </p:pic>
      <p:sp>
        <p:nvSpPr>
          <p:cNvPr id="2" name="Title 1">
            <a:extLst>
              <a:ext uri="{FF2B5EF4-FFF2-40B4-BE49-F238E27FC236}">
                <a16:creationId xmlns:a16="http://schemas.microsoft.com/office/drawing/2014/main" id="{0B970AD7-F003-4628-BB01-0B16AAAC3425}"/>
              </a:ext>
            </a:extLst>
          </p:cNvPr>
          <p:cNvSpPr>
            <a:spLocks noGrp="1"/>
          </p:cNvSpPr>
          <p:nvPr>
            <p:ph type="ctrTitle"/>
          </p:nvPr>
        </p:nvSpPr>
        <p:spPr>
          <a:xfrm>
            <a:off x="1960774" y="1602555"/>
            <a:ext cx="8669518" cy="1621410"/>
          </a:xfrm>
        </p:spPr>
        <p:txBody>
          <a:bodyPr anchor="t">
            <a:normAutofit/>
          </a:bodyPr>
          <a:lstStyle>
            <a:lvl1pPr algn="l">
              <a:defRPr sz="5400">
                <a:solidFill>
                  <a:schemeClr val="bg1"/>
                </a:solidFill>
              </a:defRPr>
            </a:lvl1pPr>
          </a:lstStyle>
          <a:p>
            <a:r>
              <a:rPr lang="en-US" smtClean="0"/>
              <a:t>Click to edit Master title style</a:t>
            </a:r>
            <a:endParaRPr lang="et-EE" dirty="0"/>
          </a:p>
        </p:txBody>
      </p:sp>
      <p:sp>
        <p:nvSpPr>
          <p:cNvPr id="3" name="Subtitle 2">
            <a:extLst>
              <a:ext uri="{FF2B5EF4-FFF2-40B4-BE49-F238E27FC236}">
                <a16:creationId xmlns:a16="http://schemas.microsoft.com/office/drawing/2014/main" id="{643D0126-7DF5-4D20-B8E8-0FCDF0A46046}"/>
              </a:ext>
            </a:extLst>
          </p:cNvPr>
          <p:cNvSpPr>
            <a:spLocks noGrp="1"/>
          </p:cNvSpPr>
          <p:nvPr>
            <p:ph type="subTitle" idx="1"/>
          </p:nvPr>
        </p:nvSpPr>
        <p:spPr>
          <a:xfrm>
            <a:off x="1998482" y="3817855"/>
            <a:ext cx="8669518" cy="1933465"/>
          </a:xfrm>
        </p:spPr>
        <p:txBody>
          <a:bodyPr>
            <a:noAutofit/>
          </a:bodyPr>
          <a:lstStyle>
            <a:lvl1pPr marL="0" indent="0" algn="l">
              <a:buNone/>
              <a:defRPr sz="2400">
                <a:solidFill>
                  <a:schemeClr val="bg1"/>
                </a:solidFill>
                <a:latin typeface="Montserrat" panose="000005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t-EE" dirty="0"/>
          </a:p>
        </p:txBody>
      </p:sp>
      <p:pic>
        <p:nvPicPr>
          <p:cNvPr id="10" name="Picture 9">
            <a:extLst>
              <a:ext uri="{FF2B5EF4-FFF2-40B4-BE49-F238E27FC236}">
                <a16:creationId xmlns:a16="http://schemas.microsoft.com/office/drawing/2014/main" id="{AF1104C4-F6B3-42C0-B148-2A260F0451F1}"/>
              </a:ext>
            </a:extLst>
          </p:cNvPr>
          <p:cNvPicPr>
            <a:picLocks noChangeAspect="1"/>
          </p:cNvPicPr>
          <p:nvPr userDrawn="1"/>
        </p:nvPicPr>
        <p:blipFill>
          <a:blip r:embed="rId3"/>
          <a:stretch>
            <a:fillRect/>
          </a:stretch>
        </p:blipFill>
        <p:spPr>
          <a:xfrm>
            <a:off x="430556" y="442250"/>
            <a:ext cx="1464231" cy="2341150"/>
          </a:xfrm>
          <a:prstGeom prst="rect">
            <a:avLst/>
          </a:prstGeom>
        </p:spPr>
      </p:pic>
    </p:spTree>
    <p:extLst>
      <p:ext uri="{BB962C8B-B14F-4D97-AF65-F5344CB8AC3E}">
        <p14:creationId xmlns:p14="http://schemas.microsoft.com/office/powerpoint/2010/main" val="314969604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83F27-B89A-4A9B-97B2-8A9429FA90A7}"/>
              </a:ext>
            </a:extLst>
          </p:cNvPr>
          <p:cNvSpPr>
            <a:spLocks noGrp="1"/>
          </p:cNvSpPr>
          <p:nvPr>
            <p:ph type="title"/>
          </p:nvPr>
        </p:nvSpPr>
        <p:spPr/>
        <p:txBody>
          <a:bodyPr/>
          <a:lstStyle/>
          <a:p>
            <a:r>
              <a:rPr lang="en-US" smtClean="0"/>
              <a:t>Click to edit Master title style</a:t>
            </a:r>
            <a:endParaRPr lang="et-EE"/>
          </a:p>
        </p:txBody>
      </p:sp>
      <p:sp>
        <p:nvSpPr>
          <p:cNvPr id="3" name="Content Placeholder 2">
            <a:extLst>
              <a:ext uri="{FF2B5EF4-FFF2-40B4-BE49-F238E27FC236}">
                <a16:creationId xmlns:a16="http://schemas.microsoft.com/office/drawing/2014/main" id="{2820DAE2-133C-4E7E-BABF-3E2C0BBF3CA6}"/>
              </a:ext>
            </a:extLst>
          </p:cNvPr>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421684190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AD5E9-715D-4F22-85D6-05B74035CE6E}"/>
              </a:ext>
            </a:extLst>
          </p:cNvPr>
          <p:cNvSpPr>
            <a:spLocks noGrp="1"/>
          </p:cNvSpPr>
          <p:nvPr>
            <p:ph type="title"/>
          </p:nvPr>
        </p:nvSpPr>
        <p:spPr>
          <a:xfrm>
            <a:off x="918000" y="432000"/>
            <a:ext cx="4244960" cy="2286000"/>
          </a:xfrm>
        </p:spPr>
        <p:txBody>
          <a:bodyPr anchor="t"/>
          <a:lstStyle>
            <a:lvl1pPr>
              <a:defRPr sz="3200"/>
            </a:lvl1pPr>
          </a:lstStyle>
          <a:p>
            <a:r>
              <a:rPr lang="en-US" smtClean="0"/>
              <a:t>Click to edit Master title style</a:t>
            </a:r>
            <a:endParaRPr lang="et-EE" dirty="0"/>
          </a:p>
        </p:txBody>
      </p:sp>
      <p:sp>
        <p:nvSpPr>
          <p:cNvPr id="3" name="Content Placeholder 2">
            <a:extLst>
              <a:ext uri="{FF2B5EF4-FFF2-40B4-BE49-F238E27FC236}">
                <a16:creationId xmlns:a16="http://schemas.microsoft.com/office/drawing/2014/main" id="{D44A0FCA-1F51-476E-89CC-166CF51394B2}"/>
              </a:ext>
            </a:extLst>
          </p:cNvPr>
          <p:cNvSpPr>
            <a:spLocks noGrp="1"/>
          </p:cNvSpPr>
          <p:nvPr>
            <p:ph idx="1"/>
          </p:nvPr>
        </p:nvSpPr>
        <p:spPr>
          <a:xfrm>
            <a:off x="6170064" y="775024"/>
            <a:ext cx="5185324" cy="5057745"/>
          </a:xfrm>
        </p:spPr>
        <p:txBody>
          <a:bodyPr>
            <a:normAutofit/>
          </a:bodyPr>
          <a:lstStyle>
            <a:lvl1pPr>
              <a:defRPr sz="1900"/>
            </a:lvl1pPr>
            <a:lvl2pPr>
              <a:defRPr sz="1900"/>
            </a:lvl2pPr>
            <a:lvl3pPr>
              <a:defRPr sz="1900"/>
            </a:lvl3pPr>
            <a:lvl4pPr>
              <a:defRPr sz="1900"/>
            </a:lvl4pPr>
            <a:lvl5pPr>
              <a:defRPr sz="19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dirty="0"/>
          </a:p>
        </p:txBody>
      </p:sp>
      <p:sp>
        <p:nvSpPr>
          <p:cNvPr id="4" name="Text Placeholder 3">
            <a:extLst>
              <a:ext uri="{FF2B5EF4-FFF2-40B4-BE49-F238E27FC236}">
                <a16:creationId xmlns:a16="http://schemas.microsoft.com/office/drawing/2014/main" id="{C2AF752C-8359-4DAE-A214-1F0764042FB9}"/>
              </a:ext>
            </a:extLst>
          </p:cNvPr>
          <p:cNvSpPr>
            <a:spLocks noGrp="1"/>
          </p:cNvSpPr>
          <p:nvPr>
            <p:ph type="body" sz="half" idx="2"/>
          </p:nvPr>
        </p:nvSpPr>
        <p:spPr>
          <a:xfrm>
            <a:off x="918000" y="3162824"/>
            <a:ext cx="4159500" cy="2707653"/>
          </a:xfrm>
        </p:spPr>
        <p:txBody>
          <a:bodyPr>
            <a:normAutofit/>
          </a:bodyPr>
          <a:lstStyle>
            <a:lvl1pPr marL="0" indent="0">
              <a:buNone/>
              <a:defRPr sz="1100">
                <a:latin typeface="Montserrat" panose="00000500000000000000" pitchFamily="2"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Tree>
    <p:extLst>
      <p:ext uri="{BB962C8B-B14F-4D97-AF65-F5344CB8AC3E}">
        <p14:creationId xmlns:p14="http://schemas.microsoft.com/office/powerpoint/2010/main" val="385843752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s Slide">
    <p:bg>
      <p:bgPr>
        <a:solidFill>
          <a:srgbClr val="0064AA"/>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9E099-06DC-43DF-B6DE-EF4D00A4AC3A}"/>
              </a:ext>
            </a:extLst>
          </p:cNvPr>
          <p:cNvSpPr>
            <a:spLocks noGrp="1"/>
          </p:cNvSpPr>
          <p:nvPr>
            <p:ph type="title"/>
          </p:nvPr>
        </p:nvSpPr>
        <p:spPr>
          <a:xfrm>
            <a:off x="1962000" y="1602000"/>
            <a:ext cx="9385450" cy="3507328"/>
          </a:xfrm>
        </p:spPr>
        <p:txBody>
          <a:bodyPr anchor="t"/>
          <a:lstStyle>
            <a:lvl1pPr>
              <a:defRPr sz="6000">
                <a:solidFill>
                  <a:schemeClr val="bg1"/>
                </a:solidFill>
              </a:defRPr>
            </a:lvl1pPr>
          </a:lstStyle>
          <a:p>
            <a:r>
              <a:rPr lang="en-US" smtClean="0"/>
              <a:t>Click to edit Master title style</a:t>
            </a:r>
            <a:endParaRPr lang="et-EE" dirty="0"/>
          </a:p>
        </p:txBody>
      </p:sp>
      <p:sp>
        <p:nvSpPr>
          <p:cNvPr id="3" name="Text Placeholder 2">
            <a:extLst>
              <a:ext uri="{FF2B5EF4-FFF2-40B4-BE49-F238E27FC236}">
                <a16:creationId xmlns:a16="http://schemas.microsoft.com/office/drawing/2014/main" id="{B4B15AB7-BBED-424B-8986-5F16C7A476A7}"/>
              </a:ext>
            </a:extLst>
          </p:cNvPr>
          <p:cNvSpPr>
            <a:spLocks noGrp="1"/>
          </p:cNvSpPr>
          <p:nvPr>
            <p:ph type="body" idx="1"/>
          </p:nvPr>
        </p:nvSpPr>
        <p:spPr>
          <a:xfrm>
            <a:off x="1961999" y="5256000"/>
            <a:ext cx="9385450" cy="8336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7" name="Picture 6">
            <a:extLst>
              <a:ext uri="{FF2B5EF4-FFF2-40B4-BE49-F238E27FC236}">
                <a16:creationId xmlns:a16="http://schemas.microsoft.com/office/drawing/2014/main" id="{037DD175-CC26-4B92-9383-E84138FF83C8}"/>
              </a:ext>
            </a:extLst>
          </p:cNvPr>
          <p:cNvPicPr>
            <a:picLocks noChangeAspect="1"/>
          </p:cNvPicPr>
          <p:nvPr userDrawn="1"/>
        </p:nvPicPr>
        <p:blipFill>
          <a:blip r:embed="rId2"/>
          <a:stretch>
            <a:fillRect/>
          </a:stretch>
        </p:blipFill>
        <p:spPr>
          <a:xfrm>
            <a:off x="430556" y="442250"/>
            <a:ext cx="1464231" cy="2341150"/>
          </a:xfrm>
          <a:prstGeom prst="rect">
            <a:avLst/>
          </a:prstGeom>
        </p:spPr>
      </p:pic>
    </p:spTree>
    <p:extLst>
      <p:ext uri="{BB962C8B-B14F-4D97-AF65-F5344CB8AC3E}">
        <p14:creationId xmlns:p14="http://schemas.microsoft.com/office/powerpoint/2010/main" val="229401813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Background Slide">
    <p:bg>
      <p:bgPr>
        <a:solidFill>
          <a:srgbClr val="0064AA"/>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4B8E265-0CE8-4217-A6AD-2B0E339AA92A}"/>
              </a:ext>
            </a:extLst>
          </p:cNvPr>
          <p:cNvSpPr/>
          <p:nvPr userDrawn="1"/>
        </p:nvSpPr>
        <p:spPr>
          <a:xfrm>
            <a:off x="-2" y="0"/>
            <a:ext cx="1080000" cy="6858000"/>
          </a:xfrm>
          <a:prstGeom prst="rect">
            <a:avLst/>
          </a:prstGeom>
          <a:solidFill>
            <a:srgbClr val="0064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
        <p:nvSpPr>
          <p:cNvPr id="2" name="Title 1">
            <a:extLst>
              <a:ext uri="{FF2B5EF4-FFF2-40B4-BE49-F238E27FC236}">
                <a16:creationId xmlns:a16="http://schemas.microsoft.com/office/drawing/2014/main" id="{59F9E099-06DC-43DF-B6DE-EF4D00A4AC3A}"/>
              </a:ext>
            </a:extLst>
          </p:cNvPr>
          <p:cNvSpPr>
            <a:spLocks noGrp="1"/>
          </p:cNvSpPr>
          <p:nvPr>
            <p:ph type="title"/>
          </p:nvPr>
        </p:nvSpPr>
        <p:spPr>
          <a:xfrm>
            <a:off x="1962000" y="1602000"/>
            <a:ext cx="9385450" cy="3507328"/>
          </a:xfrm>
        </p:spPr>
        <p:txBody>
          <a:bodyPr anchor="t"/>
          <a:lstStyle>
            <a:lvl1pPr>
              <a:defRPr sz="6000">
                <a:solidFill>
                  <a:schemeClr val="bg1"/>
                </a:solidFill>
              </a:defRPr>
            </a:lvl1pPr>
          </a:lstStyle>
          <a:p>
            <a:r>
              <a:rPr lang="en-US" smtClean="0"/>
              <a:t>Click to edit Master title style</a:t>
            </a:r>
            <a:endParaRPr lang="et-EE" dirty="0"/>
          </a:p>
        </p:txBody>
      </p:sp>
      <p:sp>
        <p:nvSpPr>
          <p:cNvPr id="3" name="Text Placeholder 2">
            <a:extLst>
              <a:ext uri="{FF2B5EF4-FFF2-40B4-BE49-F238E27FC236}">
                <a16:creationId xmlns:a16="http://schemas.microsoft.com/office/drawing/2014/main" id="{B4B15AB7-BBED-424B-8986-5F16C7A476A7}"/>
              </a:ext>
            </a:extLst>
          </p:cNvPr>
          <p:cNvSpPr>
            <a:spLocks noGrp="1"/>
          </p:cNvSpPr>
          <p:nvPr>
            <p:ph type="body" idx="1"/>
          </p:nvPr>
        </p:nvSpPr>
        <p:spPr>
          <a:xfrm>
            <a:off x="1961999" y="5256000"/>
            <a:ext cx="9385450" cy="83365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pic>
        <p:nvPicPr>
          <p:cNvPr id="4" name="Picture 3">
            <a:extLst>
              <a:ext uri="{FF2B5EF4-FFF2-40B4-BE49-F238E27FC236}">
                <a16:creationId xmlns:a16="http://schemas.microsoft.com/office/drawing/2014/main" id="{D88C8F3A-9978-4A4A-A311-580CA1767381}"/>
              </a:ext>
            </a:extLst>
          </p:cNvPr>
          <p:cNvPicPr>
            <a:picLocks noChangeAspect="1"/>
          </p:cNvPicPr>
          <p:nvPr userDrawn="1"/>
        </p:nvPicPr>
        <p:blipFill>
          <a:blip r:embed="rId2"/>
          <a:stretch>
            <a:fillRect/>
          </a:stretch>
        </p:blipFill>
        <p:spPr>
          <a:xfrm>
            <a:off x="205203" y="276875"/>
            <a:ext cx="643665" cy="2376000"/>
          </a:xfrm>
          <a:prstGeom prst="rect">
            <a:avLst/>
          </a:prstGeom>
        </p:spPr>
      </p:pic>
    </p:spTree>
    <p:extLst>
      <p:ext uri="{BB962C8B-B14F-4D97-AF65-F5344CB8AC3E}">
        <p14:creationId xmlns:p14="http://schemas.microsoft.com/office/powerpoint/2010/main" val="126206603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14D53-9F01-45B0-890C-3F3683B9B192}"/>
              </a:ext>
            </a:extLst>
          </p:cNvPr>
          <p:cNvSpPr>
            <a:spLocks noGrp="1"/>
          </p:cNvSpPr>
          <p:nvPr>
            <p:ph type="title"/>
          </p:nvPr>
        </p:nvSpPr>
        <p:spPr/>
        <p:txBody>
          <a:bodyPr/>
          <a:lstStyle/>
          <a:p>
            <a:r>
              <a:rPr lang="en-US" smtClean="0"/>
              <a:t>Click to edit Master title style</a:t>
            </a:r>
            <a:endParaRPr lang="et-EE"/>
          </a:p>
        </p:txBody>
      </p:sp>
      <p:sp>
        <p:nvSpPr>
          <p:cNvPr id="3" name="Content Placeholder 2">
            <a:extLst>
              <a:ext uri="{FF2B5EF4-FFF2-40B4-BE49-F238E27FC236}">
                <a16:creationId xmlns:a16="http://schemas.microsoft.com/office/drawing/2014/main" id="{50EF6FFC-85CC-4EF6-B964-8F77A4EC87C5}"/>
              </a:ext>
            </a:extLst>
          </p:cNvPr>
          <p:cNvSpPr>
            <a:spLocks noGrp="1"/>
          </p:cNvSpPr>
          <p:nvPr>
            <p:ph sz="half" idx="1"/>
          </p:nvPr>
        </p:nvSpPr>
        <p:spPr>
          <a:xfrm>
            <a:off x="919348" y="1772240"/>
            <a:ext cx="5100451" cy="44330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
        <p:nvSpPr>
          <p:cNvPr id="4" name="Content Placeholder 3">
            <a:extLst>
              <a:ext uri="{FF2B5EF4-FFF2-40B4-BE49-F238E27FC236}">
                <a16:creationId xmlns:a16="http://schemas.microsoft.com/office/drawing/2014/main" id="{4DA1D5E4-40B6-4CB0-9825-ADBFF4505428}"/>
              </a:ext>
            </a:extLst>
          </p:cNvPr>
          <p:cNvSpPr>
            <a:spLocks noGrp="1"/>
          </p:cNvSpPr>
          <p:nvPr>
            <p:ph sz="half" idx="2"/>
          </p:nvPr>
        </p:nvSpPr>
        <p:spPr>
          <a:xfrm>
            <a:off x="6172200" y="1772240"/>
            <a:ext cx="5181600" cy="443300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t-EE"/>
          </a:p>
        </p:txBody>
      </p:sp>
    </p:spTree>
    <p:extLst>
      <p:ext uri="{BB962C8B-B14F-4D97-AF65-F5344CB8AC3E}">
        <p14:creationId xmlns:p14="http://schemas.microsoft.com/office/powerpoint/2010/main" val="377880055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EA0B1-083F-457B-813F-06A36F29D266}"/>
              </a:ext>
            </a:extLst>
          </p:cNvPr>
          <p:cNvSpPr>
            <a:spLocks noGrp="1"/>
          </p:cNvSpPr>
          <p:nvPr>
            <p:ph type="title"/>
          </p:nvPr>
        </p:nvSpPr>
        <p:spPr/>
        <p:txBody>
          <a:bodyPr/>
          <a:lstStyle/>
          <a:p>
            <a:r>
              <a:rPr lang="en-US" smtClean="0"/>
              <a:t>Click to edit Master title style</a:t>
            </a:r>
            <a:endParaRPr lang="et-EE"/>
          </a:p>
        </p:txBody>
      </p:sp>
    </p:spTree>
    <p:extLst>
      <p:ext uri="{BB962C8B-B14F-4D97-AF65-F5344CB8AC3E}">
        <p14:creationId xmlns:p14="http://schemas.microsoft.com/office/powerpoint/2010/main" val="111761711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127168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9EDB1B-5E36-40BE-A802-E4F9B28E428A}"/>
              </a:ext>
            </a:extLst>
          </p:cNvPr>
          <p:cNvSpPr>
            <a:spLocks noGrp="1"/>
          </p:cNvSpPr>
          <p:nvPr>
            <p:ph type="title"/>
          </p:nvPr>
        </p:nvSpPr>
        <p:spPr>
          <a:xfrm>
            <a:off x="919349" y="432000"/>
            <a:ext cx="10515600" cy="948583"/>
          </a:xfrm>
          <a:prstGeom prst="rect">
            <a:avLst/>
          </a:prstGeom>
        </p:spPr>
        <p:txBody>
          <a:bodyPr vert="horz" lIns="91440" tIns="45720" rIns="91440" bIns="45720" rtlCol="0" anchor="t">
            <a:noAutofit/>
          </a:bodyPr>
          <a:lstStyle/>
          <a:p>
            <a:r>
              <a:rPr lang="en-US" smtClean="0"/>
              <a:t>Click to edit Master title style</a:t>
            </a:r>
            <a:endParaRPr lang="et-EE" dirty="0"/>
          </a:p>
        </p:txBody>
      </p:sp>
      <p:sp>
        <p:nvSpPr>
          <p:cNvPr id="3" name="Text Placeholder 2">
            <a:extLst>
              <a:ext uri="{FF2B5EF4-FFF2-40B4-BE49-F238E27FC236}">
                <a16:creationId xmlns:a16="http://schemas.microsoft.com/office/drawing/2014/main" id="{829C5234-9CB0-4982-B11B-7BA20CDED071}"/>
              </a:ext>
            </a:extLst>
          </p:cNvPr>
          <p:cNvSpPr>
            <a:spLocks noGrp="1"/>
          </p:cNvSpPr>
          <p:nvPr>
            <p:ph type="body" idx="1"/>
          </p:nvPr>
        </p:nvSpPr>
        <p:spPr>
          <a:xfrm>
            <a:off x="919349" y="1775763"/>
            <a:ext cx="10515600" cy="438234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t-EE" dirty="0"/>
          </a:p>
        </p:txBody>
      </p:sp>
      <p:pic>
        <p:nvPicPr>
          <p:cNvPr id="8" name="Picture 7">
            <a:extLst>
              <a:ext uri="{FF2B5EF4-FFF2-40B4-BE49-F238E27FC236}">
                <a16:creationId xmlns:a16="http://schemas.microsoft.com/office/drawing/2014/main" id="{86CA4373-E45F-4E74-BCFB-600F7B4DC872}"/>
              </a:ext>
            </a:extLst>
          </p:cNvPr>
          <p:cNvPicPr>
            <a:picLocks noChangeAspect="1"/>
          </p:cNvPicPr>
          <p:nvPr userDrawn="1"/>
        </p:nvPicPr>
        <p:blipFill>
          <a:blip r:embed="rId10"/>
          <a:stretch>
            <a:fillRect/>
          </a:stretch>
        </p:blipFill>
        <p:spPr>
          <a:xfrm>
            <a:off x="327094" y="362354"/>
            <a:ext cx="592255" cy="612000"/>
          </a:xfrm>
          <a:prstGeom prst="rect">
            <a:avLst/>
          </a:prstGeom>
        </p:spPr>
      </p:pic>
    </p:spTree>
    <p:extLst>
      <p:ext uri="{BB962C8B-B14F-4D97-AF65-F5344CB8AC3E}">
        <p14:creationId xmlns:p14="http://schemas.microsoft.com/office/powerpoint/2010/main" val="2877108793"/>
      </p:ext>
    </p:extLst>
  </p:cSld>
  <p:clrMap bg1="lt1" tx1="dk1" bg2="lt2" tx2="dk2" accent1="accent1" accent2="accent2" accent3="accent3" accent4="accent4" accent5="accent5" accent6="accent6" hlink="hlink" folHlink="folHlink"/>
  <p:sldLayoutIdLst>
    <p:sldLayoutId id="2147483657" r:id="rId1"/>
    <p:sldLayoutId id="2147483650" r:id="rId2"/>
    <p:sldLayoutId id="2147483656" r:id="rId3"/>
    <p:sldLayoutId id="2147483651" r:id="rId4"/>
    <p:sldLayoutId id="2147483658" r:id="rId5"/>
    <p:sldLayoutId id="2147483652" r:id="rId6"/>
    <p:sldLayoutId id="2147483654" r:id="rId7"/>
    <p:sldLayoutId id="2147483655" r:id="rId8"/>
  </p:sldLayoutIdLst>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xStyles>
    <p:titleStyle>
      <a:lvl1pPr algn="l" defTabSz="914400" rtl="0" eaLnBrk="1" latinLnBrk="0" hangingPunct="1">
        <a:lnSpc>
          <a:spcPct val="100000"/>
        </a:lnSpc>
        <a:spcBef>
          <a:spcPct val="0"/>
        </a:spcBef>
        <a:buNone/>
        <a:defRPr sz="3200" kern="1200">
          <a:solidFill>
            <a:srgbClr val="0064AA"/>
          </a:solidFill>
          <a:latin typeface="+mj-lt"/>
          <a:ea typeface="+mj-ea"/>
          <a:cs typeface="+mj-cs"/>
        </a:defRPr>
      </a:lvl1pPr>
    </p:titleStyle>
    <p:bodyStyle>
      <a:lvl1pPr marL="228600" indent="-228600" algn="l" defTabSz="914400" rtl="0" eaLnBrk="1" latinLnBrk="0" hangingPunct="1">
        <a:lnSpc>
          <a:spcPct val="100000"/>
        </a:lnSpc>
        <a:spcBef>
          <a:spcPts val="1000"/>
        </a:spcBef>
        <a:buClr>
          <a:srgbClr val="0064AA"/>
        </a:buClr>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500"/>
        </a:spcBef>
        <a:buClr>
          <a:srgbClr val="0064AA"/>
        </a:buClr>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500"/>
        </a:spcBef>
        <a:buClr>
          <a:srgbClr val="0064AA"/>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500"/>
        </a:spcBef>
        <a:buClr>
          <a:srgbClr val="0064AA"/>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100000"/>
        </a:lnSpc>
        <a:spcBef>
          <a:spcPts val="500"/>
        </a:spcBef>
        <a:buClr>
          <a:srgbClr val="0064AA"/>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91775A-96B1-4982-81D3-EFC8A6E53C8B}"/>
              </a:ext>
            </a:extLst>
          </p:cNvPr>
          <p:cNvSpPr>
            <a:spLocks noGrp="1"/>
          </p:cNvSpPr>
          <p:nvPr>
            <p:ph type="ctrTitle"/>
          </p:nvPr>
        </p:nvSpPr>
        <p:spPr/>
        <p:txBody>
          <a:bodyPr>
            <a:normAutofit fontScale="90000"/>
          </a:bodyPr>
          <a:lstStyle/>
          <a:p>
            <a:r>
              <a:rPr lang="et-EE" dirty="0"/>
              <a:t>Küsitlus eriolukorra mõjudest Tartu </a:t>
            </a:r>
            <a:r>
              <a:rPr lang="et-EE" dirty="0" smtClean="0"/>
              <a:t>organisatsioonidele</a:t>
            </a:r>
            <a:br>
              <a:rPr lang="et-EE" dirty="0" smtClean="0"/>
            </a:br>
            <a:r>
              <a:rPr lang="et-EE" dirty="0" smtClean="0"/>
              <a:t/>
            </a:r>
            <a:br>
              <a:rPr lang="et-EE" dirty="0" smtClean="0"/>
            </a:br>
            <a:r>
              <a:rPr lang="et-EE" dirty="0" smtClean="0"/>
              <a:t>KOKKUVÕTE</a:t>
            </a:r>
            <a:endParaRPr lang="et-EE" dirty="0"/>
          </a:p>
        </p:txBody>
      </p:sp>
    </p:spTree>
    <p:extLst>
      <p:ext uri="{BB962C8B-B14F-4D97-AF65-F5344CB8AC3E}">
        <p14:creationId xmlns:p14="http://schemas.microsoft.com/office/powerpoint/2010/main" val="262564179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i-FI" b="1" dirty="0" err="1"/>
              <a:t>Omatulu</a:t>
            </a:r>
            <a:r>
              <a:rPr lang="fi-FI" b="1" dirty="0"/>
              <a:t> </a:t>
            </a:r>
            <a:r>
              <a:rPr lang="fi-FI" b="1" dirty="0" err="1"/>
              <a:t>osakaal</a:t>
            </a:r>
            <a:r>
              <a:rPr lang="fi-FI" b="1" dirty="0"/>
              <a:t> (%) </a:t>
            </a:r>
            <a:r>
              <a:rPr lang="fi-FI" b="1" dirty="0" err="1"/>
              <a:t>organisatsiooni</a:t>
            </a:r>
            <a:r>
              <a:rPr lang="fi-FI" b="1" dirty="0"/>
              <a:t> </a:t>
            </a:r>
            <a:r>
              <a:rPr lang="fi-FI" b="1" dirty="0" err="1"/>
              <a:t>aasta-eelarves</a:t>
            </a:r>
            <a:r>
              <a:rPr lang="fi-FI" b="1" dirty="0"/>
              <a:t> </a:t>
            </a:r>
            <a:r>
              <a:rPr lang="et-EE" b="1" dirty="0" smtClean="0"/>
              <a:t/>
            </a:r>
            <a:br>
              <a:rPr lang="et-EE" b="1" dirty="0" smtClean="0"/>
            </a:br>
            <a:r>
              <a:rPr lang="fi-FI" b="1" dirty="0" smtClean="0"/>
              <a:t>2019</a:t>
            </a:r>
            <a:r>
              <a:rPr lang="fi-FI" b="1" dirty="0"/>
              <a:t>. </a:t>
            </a:r>
            <a:r>
              <a:rPr lang="fi-FI" b="1" dirty="0" err="1"/>
              <a:t>aastal</a:t>
            </a:r>
            <a:endParaRPr lang="et-EE" dirty="0"/>
          </a:p>
        </p:txBody>
      </p:sp>
      <p:graphicFrame>
        <p:nvGraphicFramePr>
          <p:cNvPr id="4" name="Content Placeholder 3"/>
          <p:cNvGraphicFramePr>
            <a:graphicFrameLocks noGrp="1"/>
          </p:cNvGraphicFramePr>
          <p:nvPr>
            <p:ph idx="1"/>
            <p:extLst/>
          </p:nvPr>
        </p:nvGraphicFramePr>
        <p:xfrm>
          <a:off x="1023938" y="2286000"/>
          <a:ext cx="972026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838200" y="3585795"/>
            <a:ext cx="1466299" cy="830997"/>
          </a:xfrm>
          <a:prstGeom prst="rect">
            <a:avLst/>
          </a:prstGeom>
          <a:noFill/>
        </p:spPr>
        <p:txBody>
          <a:bodyPr wrap="none" rtlCol="0">
            <a:spAutoFit/>
          </a:bodyPr>
          <a:lstStyle/>
          <a:p>
            <a:r>
              <a:rPr lang="et-EE" sz="2400" dirty="0">
                <a:solidFill>
                  <a:schemeClr val="tx1">
                    <a:lumMod val="50000"/>
                    <a:lumOff val="50000"/>
                  </a:schemeClr>
                </a:solidFill>
              </a:rPr>
              <a:t>Keskmine:</a:t>
            </a:r>
          </a:p>
          <a:p>
            <a:r>
              <a:rPr lang="et-EE" sz="2400" dirty="0">
                <a:solidFill>
                  <a:schemeClr val="tx1">
                    <a:lumMod val="50000"/>
                    <a:lumOff val="50000"/>
                  </a:schemeClr>
                </a:solidFill>
              </a:rPr>
              <a:t>47,4%</a:t>
            </a:r>
          </a:p>
        </p:txBody>
      </p:sp>
    </p:spTree>
    <p:extLst>
      <p:ext uri="{BB962C8B-B14F-4D97-AF65-F5344CB8AC3E}">
        <p14:creationId xmlns:p14="http://schemas.microsoft.com/office/powerpoint/2010/main" val="12450794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Saamata jäänud omatulu</a:t>
            </a:r>
          </a:p>
        </p:txBody>
      </p:sp>
      <p:sp>
        <p:nvSpPr>
          <p:cNvPr id="3" name="Content Placeholder 2"/>
          <p:cNvSpPr>
            <a:spLocks noGrp="1"/>
          </p:cNvSpPr>
          <p:nvPr>
            <p:ph idx="1"/>
          </p:nvPr>
        </p:nvSpPr>
        <p:spPr/>
        <p:txBody>
          <a:bodyPr/>
          <a:lstStyle/>
          <a:p>
            <a:r>
              <a:rPr lang="et-EE" dirty="0"/>
              <a:t>Mõnel juhul ei osatud hinnata saamata jäänud omatulu suurust ja selle osakaalu aasta tuludest</a:t>
            </a:r>
          </a:p>
          <a:p>
            <a:r>
              <a:rPr lang="et-EE" dirty="0"/>
              <a:t>11 vastajat hindavad, et nende organisatsioonil ei ole saamata jäänud tulu</a:t>
            </a:r>
          </a:p>
          <a:p>
            <a:r>
              <a:rPr lang="et-EE" dirty="0"/>
              <a:t>Väikseim saamata jäänud omatulu 1% aasta prognoositud tuludest</a:t>
            </a:r>
          </a:p>
          <a:p>
            <a:r>
              <a:rPr lang="et-EE" dirty="0"/>
              <a:t>Suurim saamata jäänud omatulu 90% aasta prognoositud tuludest</a:t>
            </a:r>
          </a:p>
          <a:p>
            <a:r>
              <a:rPr lang="et-EE" dirty="0"/>
              <a:t>Saamata jäänud tulu osakaal prognoositud aasta tuludest:</a:t>
            </a:r>
          </a:p>
          <a:p>
            <a:pPr lvl="1"/>
            <a:r>
              <a:rPr lang="et-EE" dirty="0"/>
              <a:t>Keskmine: 30%</a:t>
            </a:r>
          </a:p>
          <a:p>
            <a:pPr lvl="1"/>
            <a:r>
              <a:rPr lang="et-EE" dirty="0"/>
              <a:t>Mediaan: 25%</a:t>
            </a:r>
          </a:p>
        </p:txBody>
      </p:sp>
    </p:spTree>
    <p:extLst>
      <p:ext uri="{BB962C8B-B14F-4D97-AF65-F5344CB8AC3E}">
        <p14:creationId xmlns:p14="http://schemas.microsoft.com/office/powerpoint/2010/main" val="114936805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a:t>Kas organisatsioon on saanud rahalist tuge eriolukorra tõttu tekkinud mõjude leevendamiseks?</a:t>
            </a:r>
          </a:p>
        </p:txBody>
      </p:sp>
      <p:graphicFrame>
        <p:nvGraphicFramePr>
          <p:cNvPr id="4" name="Diagramm 2">
            <a:extLst>
              <a:ext uri="{FF2B5EF4-FFF2-40B4-BE49-F238E27FC236}">
                <a16:creationId xmlns:a16="http://schemas.microsoft.com/office/drawing/2014/main" id="{2AF45014-AC39-458B-A365-38B06C1B1813}"/>
              </a:ext>
            </a:extLst>
          </p:cNvPr>
          <p:cNvGraphicFramePr>
            <a:graphicFrameLocks noGrp="1"/>
          </p:cNvGraphicFramePr>
          <p:nvPr>
            <p:ph sz="half" idx="1"/>
            <p:extLst/>
          </p:nvPr>
        </p:nvGraphicFramePr>
        <p:xfrm>
          <a:off x="1023938" y="2286000"/>
          <a:ext cx="475456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p:cNvSpPr>
            <a:spLocks noGrp="1"/>
          </p:cNvSpPr>
          <p:nvPr>
            <p:ph sz="half" idx="2"/>
          </p:nvPr>
        </p:nvSpPr>
        <p:spPr/>
        <p:txBody>
          <a:bodyPr/>
          <a:lstStyle/>
          <a:p>
            <a:r>
              <a:rPr lang="et-EE" dirty="0"/>
              <a:t>Miks ei saanud (% kõigist vastanutest):</a:t>
            </a:r>
          </a:p>
          <a:p>
            <a:pPr lvl="1"/>
            <a:r>
              <a:rPr lang="et-EE" dirty="0"/>
              <a:t>Ei kvalifitseerunud ühtegi meetmesse (22) (28,6%)</a:t>
            </a:r>
          </a:p>
          <a:p>
            <a:pPr lvl="1"/>
            <a:r>
              <a:rPr lang="et-EE" dirty="0"/>
              <a:t>Ei küsinud kuskilt toetust (8) (10,4%)</a:t>
            </a:r>
          </a:p>
          <a:p>
            <a:pPr lvl="1"/>
            <a:r>
              <a:rPr lang="et-EE" dirty="0"/>
              <a:t>Puudus vajadus rahalisele toele (7) (9%)</a:t>
            </a:r>
          </a:p>
        </p:txBody>
      </p:sp>
    </p:spTree>
    <p:extLst>
      <p:ext uri="{BB962C8B-B14F-4D97-AF65-F5344CB8AC3E}">
        <p14:creationId xmlns:p14="http://schemas.microsoft.com/office/powerpoint/2010/main" val="107026750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Millisest fondist toetust saadi? </a:t>
            </a:r>
          </a:p>
        </p:txBody>
      </p:sp>
      <p:graphicFrame>
        <p:nvGraphicFramePr>
          <p:cNvPr id="4" name="Chart 3"/>
          <p:cNvGraphicFramePr>
            <a:graphicFrameLocks/>
          </p:cNvGraphicFramePr>
          <p:nvPr>
            <p:extLst/>
          </p:nvPr>
        </p:nvGraphicFramePr>
        <p:xfrm>
          <a:off x="838200" y="1690688"/>
          <a:ext cx="7957734" cy="3657438"/>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2"/>
          <p:cNvSpPr/>
          <p:nvPr/>
        </p:nvSpPr>
        <p:spPr>
          <a:xfrm>
            <a:off x="7417043" y="3817049"/>
            <a:ext cx="295564" cy="166255"/>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t-EE"/>
          </a:p>
        </p:txBody>
      </p:sp>
    </p:spTree>
    <p:extLst>
      <p:ext uri="{BB962C8B-B14F-4D97-AF65-F5344CB8AC3E}">
        <p14:creationId xmlns:p14="http://schemas.microsoft.com/office/powerpoint/2010/main" val="357648566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Muud allikad, kust toetust saadi</a:t>
            </a:r>
          </a:p>
        </p:txBody>
      </p:sp>
      <p:sp>
        <p:nvSpPr>
          <p:cNvPr id="3" name="Content Placeholder 2"/>
          <p:cNvSpPr>
            <a:spLocks noGrp="1"/>
          </p:cNvSpPr>
          <p:nvPr>
            <p:ph sz="half" idx="1"/>
          </p:nvPr>
        </p:nvSpPr>
        <p:spPr>
          <a:xfrm>
            <a:off x="838200" y="1825625"/>
            <a:ext cx="10515600" cy="4351338"/>
          </a:xfrm>
        </p:spPr>
        <p:txBody>
          <a:bodyPr>
            <a:normAutofit/>
          </a:bodyPr>
          <a:lstStyle/>
          <a:p>
            <a:r>
              <a:rPr lang="et-EE" dirty="0"/>
              <a:t>EAS (2)</a:t>
            </a:r>
          </a:p>
          <a:p>
            <a:r>
              <a:rPr lang="et-EE" dirty="0"/>
              <a:t>Haridus- ja Teadusministeerium (8)</a:t>
            </a:r>
          </a:p>
          <a:p>
            <a:r>
              <a:rPr lang="et-EE" dirty="0"/>
              <a:t>Riiklik toetus (1)</a:t>
            </a:r>
          </a:p>
          <a:p>
            <a:r>
              <a:rPr lang="et-EE" dirty="0"/>
              <a:t>Sporditeabe SA (1)</a:t>
            </a:r>
          </a:p>
          <a:p>
            <a:r>
              <a:rPr lang="et-EE" dirty="0"/>
              <a:t>Tartumaa Spordiliit (1)</a:t>
            </a:r>
          </a:p>
          <a:p>
            <a:pPr marL="0" indent="0">
              <a:buNone/>
            </a:pPr>
            <a:endParaRPr lang="et-EE" dirty="0"/>
          </a:p>
        </p:txBody>
      </p:sp>
    </p:spTree>
    <p:extLst>
      <p:ext uri="{BB962C8B-B14F-4D97-AF65-F5344CB8AC3E}">
        <p14:creationId xmlns:p14="http://schemas.microsoft.com/office/powerpoint/2010/main" val="174434286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Organisatsioonide mitte-rahaline kahju</a:t>
            </a:r>
          </a:p>
        </p:txBody>
      </p:sp>
      <p:sp>
        <p:nvSpPr>
          <p:cNvPr id="3" name="Content Placeholder 2"/>
          <p:cNvSpPr>
            <a:spLocks noGrp="1"/>
          </p:cNvSpPr>
          <p:nvPr>
            <p:ph idx="1"/>
          </p:nvPr>
        </p:nvSpPr>
        <p:spPr/>
        <p:txBody>
          <a:bodyPr>
            <a:normAutofit fontScale="92500" lnSpcReduction="10000"/>
          </a:bodyPr>
          <a:lstStyle/>
          <a:p>
            <a:r>
              <a:rPr lang="et-EE" dirty="0"/>
              <a:t>Ei ole või ei oska hinnata või liiga vara hinnata (u pooled)</a:t>
            </a:r>
          </a:p>
          <a:p>
            <a:r>
              <a:rPr lang="et-EE" dirty="0"/>
              <a:t>Järjepidevuse-traditsiooni katkemine</a:t>
            </a:r>
          </a:p>
          <a:p>
            <a:r>
              <a:rPr lang="et-EE" dirty="0"/>
              <a:t>Ebakindlus tuleviku ees</a:t>
            </a:r>
          </a:p>
          <a:p>
            <a:r>
              <a:rPr lang="et-EE" dirty="0"/>
              <a:t>Töökoormuse suurenemine, personali kaotamine</a:t>
            </a:r>
          </a:p>
          <a:p>
            <a:r>
              <a:rPr lang="et-EE" dirty="0"/>
              <a:t>Kollektiivi ühtsustunde langemine</a:t>
            </a:r>
          </a:p>
          <a:p>
            <a:r>
              <a:rPr lang="et-EE" dirty="0"/>
              <a:t>Kvaliteedi langemine</a:t>
            </a:r>
          </a:p>
          <a:p>
            <a:r>
              <a:rPr lang="et-EE" dirty="0"/>
              <a:t>Klientide usalduse kaotamine</a:t>
            </a:r>
          </a:p>
          <a:p>
            <a:r>
              <a:rPr lang="et-EE" dirty="0"/>
              <a:t>Külastajate arvu langus ka peale eriolukorda</a:t>
            </a:r>
          </a:p>
          <a:p>
            <a:r>
              <a:rPr lang="et-EE" dirty="0"/>
              <a:t>Arendustegevuste edasilükkamine</a:t>
            </a:r>
          </a:p>
          <a:p>
            <a:r>
              <a:rPr lang="et-EE" dirty="0"/>
              <a:t>Välispartneritega kontakti kaotamine</a:t>
            </a:r>
          </a:p>
          <a:p>
            <a:endParaRPr lang="et-EE" dirty="0"/>
          </a:p>
        </p:txBody>
      </p:sp>
    </p:spTree>
    <p:extLst>
      <p:ext uri="{BB962C8B-B14F-4D97-AF65-F5344CB8AC3E}">
        <p14:creationId xmlns:p14="http://schemas.microsoft.com/office/powerpoint/2010/main" val="11770362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t-EE" dirty="0"/>
              <a:t>Kas näete, et  kevadine eriolukord mõjutab ka teie organisatsiooni 2021.aasta tegevuse planeerimist? </a:t>
            </a:r>
          </a:p>
        </p:txBody>
      </p:sp>
      <p:graphicFrame>
        <p:nvGraphicFramePr>
          <p:cNvPr id="4" name="Diagramm 2">
            <a:extLst>
              <a:ext uri="{FF2B5EF4-FFF2-40B4-BE49-F238E27FC236}">
                <a16:creationId xmlns:a16="http://schemas.microsoft.com/office/drawing/2014/main" id="{2AF45014-AC39-458B-A365-38B06C1B1813}"/>
              </a:ext>
            </a:extLst>
          </p:cNvPr>
          <p:cNvGraphicFramePr>
            <a:graphicFrameLocks noGrp="1"/>
          </p:cNvGraphicFramePr>
          <p:nvPr>
            <p:ph sz="half" idx="1"/>
            <p:extLst/>
          </p:nvPr>
        </p:nvGraphicFramePr>
        <p:xfrm>
          <a:off x="1023938" y="2286000"/>
          <a:ext cx="4754562" cy="4022725"/>
        </p:xfrm>
        <a:graphic>
          <a:graphicData uri="http://schemas.openxmlformats.org/drawingml/2006/chart">
            <c:chart xmlns:c="http://schemas.openxmlformats.org/drawingml/2006/chart" xmlns:r="http://schemas.openxmlformats.org/officeDocument/2006/relationships" r:id="rId2"/>
          </a:graphicData>
        </a:graphic>
      </p:graphicFrame>
      <p:sp>
        <p:nvSpPr>
          <p:cNvPr id="5" name="Content Placeholder 4"/>
          <p:cNvSpPr>
            <a:spLocks noGrp="1"/>
          </p:cNvSpPr>
          <p:nvPr>
            <p:ph sz="half" idx="2"/>
          </p:nvPr>
        </p:nvSpPr>
        <p:spPr/>
        <p:txBody>
          <a:bodyPr>
            <a:normAutofit fontScale="77500" lnSpcReduction="20000"/>
          </a:bodyPr>
          <a:lstStyle/>
          <a:p>
            <a:pPr marL="0" indent="0">
              <a:buNone/>
            </a:pPr>
            <a:r>
              <a:rPr lang="et-EE" dirty="0"/>
              <a:t>Jah:</a:t>
            </a:r>
          </a:p>
          <a:p>
            <a:r>
              <a:rPr lang="et-EE" dirty="0"/>
              <a:t>3-a </a:t>
            </a:r>
            <a:r>
              <a:rPr lang="et-EE" dirty="0" smtClean="0"/>
              <a:t>kultuuri tegevustoetuse </a:t>
            </a:r>
            <a:r>
              <a:rPr lang="et-EE" dirty="0"/>
              <a:t>välja kuulutamata jätmine muudab arenguplaane</a:t>
            </a:r>
          </a:p>
          <a:p>
            <a:r>
              <a:rPr lang="et-EE" dirty="0"/>
              <a:t>Arvestame publikuarvu vähenemisega</a:t>
            </a:r>
          </a:p>
          <a:p>
            <a:r>
              <a:rPr lang="et-EE" dirty="0"/>
              <a:t>Eelarve ei kasva</a:t>
            </a:r>
          </a:p>
          <a:p>
            <a:r>
              <a:rPr lang="et-EE" dirty="0"/>
              <a:t>Investeeringuid ei saa teha</a:t>
            </a:r>
          </a:p>
          <a:p>
            <a:r>
              <a:rPr lang="et-EE" dirty="0"/>
              <a:t>Praegu järgmiseks aastaks plaane ei tee</a:t>
            </a:r>
          </a:p>
          <a:p>
            <a:r>
              <a:rPr lang="et-EE" dirty="0"/>
              <a:t>Mõtleme tegevustele plaani B</a:t>
            </a:r>
          </a:p>
          <a:p>
            <a:r>
              <a:rPr lang="et-EE" dirty="0"/>
              <a:t>Eelarvekärped</a:t>
            </a:r>
          </a:p>
          <a:p>
            <a:r>
              <a:rPr lang="et-EE" dirty="0"/>
              <a:t>Välisreise ei planeeri</a:t>
            </a:r>
          </a:p>
          <a:p>
            <a:r>
              <a:rPr lang="et-EE" dirty="0"/>
              <a:t>Hajutamisnõuded ja muud piirangud</a:t>
            </a:r>
          </a:p>
        </p:txBody>
      </p:sp>
    </p:spTree>
    <p:extLst>
      <p:ext uri="{BB962C8B-B14F-4D97-AF65-F5344CB8AC3E}">
        <p14:creationId xmlns:p14="http://schemas.microsoft.com/office/powerpoint/2010/main" val="112562487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Kas olete rahul Tartu LV poolt saadud info ja toega?</a:t>
            </a:r>
          </a:p>
        </p:txBody>
      </p:sp>
      <p:graphicFrame>
        <p:nvGraphicFramePr>
          <p:cNvPr id="5" name="Diagramm 2">
            <a:extLst>
              <a:ext uri="{FF2B5EF4-FFF2-40B4-BE49-F238E27FC236}">
                <a16:creationId xmlns:a16="http://schemas.microsoft.com/office/drawing/2014/main" id="{2AF45014-AC39-458B-A365-38B06C1B1813}"/>
              </a:ext>
            </a:extLst>
          </p:cNvPr>
          <p:cNvGraphicFramePr>
            <a:graphicFrameLocks noGrp="1"/>
          </p:cNvGraphicFramePr>
          <p:nvPr>
            <p:ph sz="half" idx="1"/>
            <p:extLst>
              <p:ext uri="{D42A27DB-BD31-4B8C-83A1-F6EECF244321}">
                <p14:modId xmlns:p14="http://schemas.microsoft.com/office/powerpoint/2010/main" val="1599186896"/>
              </p:ext>
            </p:extLst>
          </p:nvPr>
        </p:nvGraphicFramePr>
        <p:xfrm>
          <a:off x="1023938" y="1608363"/>
          <a:ext cx="4754562" cy="4022725"/>
        </p:xfrm>
        <a:graphic>
          <a:graphicData uri="http://schemas.openxmlformats.org/drawingml/2006/chart">
            <c:chart xmlns:c="http://schemas.openxmlformats.org/drawingml/2006/chart" xmlns:r="http://schemas.openxmlformats.org/officeDocument/2006/relationships" r:id="rId3"/>
          </a:graphicData>
        </a:graphic>
      </p:graphicFrame>
      <p:sp>
        <p:nvSpPr>
          <p:cNvPr id="4" name="Content Placeholder 3"/>
          <p:cNvSpPr>
            <a:spLocks noGrp="1"/>
          </p:cNvSpPr>
          <p:nvPr>
            <p:ph sz="half" idx="2"/>
          </p:nvPr>
        </p:nvSpPr>
        <p:spPr>
          <a:xfrm>
            <a:off x="6177149" y="1546424"/>
            <a:ext cx="5181600" cy="4146601"/>
          </a:xfrm>
        </p:spPr>
        <p:txBody>
          <a:bodyPr>
            <a:noAutofit/>
          </a:bodyPr>
          <a:lstStyle/>
          <a:p>
            <a:r>
              <a:rPr lang="et-EE" sz="1600" dirty="0" smtClean="0"/>
              <a:t>Rahulolematust väljendasid ühingud, kes ei taotle Kultuuriosakonnalt raha ja seetõttu pole ilmselt meie tavapärases kommunikatsiooniringis. Peame edaspidi töötama selle nimel, et võimalikult suur osa Tartu kultuurivaldkonnast jälgiks meie kommunikatsioonikanaleid st linna kodulehte ja kultuuriinfo uudiskirja. </a:t>
            </a:r>
          </a:p>
          <a:p>
            <a:r>
              <a:rPr lang="et-EE" sz="1600" dirty="0" smtClean="0"/>
              <a:t>Rahulolematust märkisid ka ühingud, kes pole rahul, et ürituse toimumata jäämise korral tuli tagastada põhjendatud kuludest üle jäänud toetus ning vastata muudele määrustest tulenevatele tingimustele. Siinkohal on oluline sarnases olukorras kindlasti aegsasti korraldajatele selgitada, millised on toetuse kasutamise tingimused. </a:t>
            </a:r>
            <a:endParaRPr lang="et-EE" sz="1600" dirty="0"/>
          </a:p>
          <a:p>
            <a:endParaRPr lang="et-EE" sz="1600" dirty="0"/>
          </a:p>
          <a:p>
            <a:pPr lvl="1"/>
            <a:endParaRPr lang="et-EE" sz="1400" dirty="0"/>
          </a:p>
        </p:txBody>
      </p:sp>
    </p:spTree>
    <p:extLst>
      <p:ext uri="{BB962C8B-B14F-4D97-AF65-F5344CB8AC3E}">
        <p14:creationId xmlns:p14="http://schemas.microsoft.com/office/powerpoint/2010/main" val="115665719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Millist mitte-rahalist tuge oodatakse?</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919483622"/>
              </p:ext>
            </p:extLst>
          </p:nvPr>
        </p:nvGraphicFramePr>
        <p:xfrm>
          <a:off x="919349" y="1515979"/>
          <a:ext cx="9720262" cy="4022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8140441"/>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Millist mitte-rahalist tuge oodatakse?</a:t>
            </a:r>
          </a:p>
        </p:txBody>
      </p:sp>
      <p:sp>
        <p:nvSpPr>
          <p:cNvPr id="3" name="Content Placeholder 2"/>
          <p:cNvSpPr>
            <a:spLocks noGrp="1"/>
          </p:cNvSpPr>
          <p:nvPr>
            <p:ph idx="1"/>
          </p:nvPr>
        </p:nvSpPr>
        <p:spPr>
          <a:xfrm>
            <a:off x="1024128" y="1380583"/>
            <a:ext cx="9720071" cy="4928777"/>
          </a:xfrm>
        </p:spPr>
        <p:txBody>
          <a:bodyPr>
            <a:noAutofit/>
          </a:bodyPr>
          <a:lstStyle/>
          <a:p>
            <a:pPr>
              <a:lnSpc>
                <a:spcPct val="170000"/>
              </a:lnSpc>
            </a:pPr>
            <a:r>
              <a:rPr lang="et-EE" sz="1400" dirty="0"/>
              <a:t>Jätkuv info jagamine</a:t>
            </a:r>
          </a:p>
          <a:p>
            <a:pPr>
              <a:lnSpc>
                <a:spcPct val="170000"/>
              </a:lnSpc>
            </a:pPr>
            <a:r>
              <a:rPr lang="fi-FI" sz="1400" dirty="0" err="1"/>
              <a:t>Avalikkuse</a:t>
            </a:r>
            <a:r>
              <a:rPr lang="fi-FI" sz="1400" dirty="0"/>
              <a:t> </a:t>
            </a:r>
            <a:r>
              <a:rPr lang="fi-FI" sz="1400" dirty="0" err="1"/>
              <a:t>teavitamine</a:t>
            </a:r>
            <a:r>
              <a:rPr lang="fi-FI" sz="1400" dirty="0"/>
              <a:t> Tartu </a:t>
            </a:r>
            <a:r>
              <a:rPr lang="fi-FI" sz="1400" dirty="0" err="1"/>
              <a:t>kultuuriorganisatsioonide</a:t>
            </a:r>
            <a:r>
              <a:rPr lang="et-EE" sz="1400" dirty="0"/>
              <a:t> pingutustest ohutu keskkonna loomiseks</a:t>
            </a:r>
          </a:p>
          <a:p>
            <a:pPr>
              <a:lnSpc>
                <a:spcPct val="170000"/>
              </a:lnSpc>
            </a:pPr>
            <a:r>
              <a:rPr lang="et-EE" sz="1400" dirty="0"/>
              <a:t>Ürituste info jagamine linna kanalites ja Tartu 2024 kanalites.</a:t>
            </a:r>
          </a:p>
          <a:p>
            <a:pPr>
              <a:lnSpc>
                <a:spcPct val="170000"/>
              </a:lnSpc>
            </a:pPr>
            <a:r>
              <a:rPr lang="et-EE" sz="1400" dirty="0"/>
              <a:t>„Faktipõhisust, mõistlikkust ja mõõdukust piirangute kehtestamisel - riiklike ekspertide usaldamist ning külma närvi uute puhangute ning nende tekitatud mainekahju ja ärevuse puhul (nagu hiljuti kogesime). On äärmiselt vajalik, et kollete ja levikuga tegeldaks lokaalselt ja proportsionaalselt, halvamata kultuurikeskkonna toimimist ja toetades korraldajate töö jätkumist kõiges, kus ohud on väiksemad. Iga täiendav piirang ja ettekirjutus tähendab kellegi kuudepikkuse töö häirimist, saamata tulusid, täitmata kohustusi publiku ja rahastajate ees. Väiksemate kultuurikeskuste puhul - siseruumides tegevuse peatamist (aga külmal ja märjal ajal ei pruugi olla võimalik programmi välja viia). Ilmselge, et viiruse levikuga on vaja võidelda, end ja teisi hoida, aga sama arusaadav peaks olema ka see, et kultuurikorraldajad teevad oma tööd kirega ja avalikes huvides ning peavad praegusel ajal niigi toime tulema suures vaimses ja majanduslikus stressis. Linna tugi ja usaldus on elutähtsad.“</a:t>
            </a:r>
          </a:p>
        </p:txBody>
      </p:sp>
    </p:spTree>
    <p:extLst>
      <p:ext uri="{BB962C8B-B14F-4D97-AF65-F5344CB8AC3E}">
        <p14:creationId xmlns:p14="http://schemas.microsoft.com/office/powerpoint/2010/main" val="541428997"/>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E5559E-2BA0-47D1-BBBD-06DD2E43F200}"/>
              </a:ext>
            </a:extLst>
          </p:cNvPr>
          <p:cNvPicPr>
            <a:picLocks noChangeAspect="1"/>
          </p:cNvPicPr>
          <p:nvPr/>
        </p:nvPicPr>
        <p:blipFill>
          <a:blip r:embed="rId2"/>
          <a:stretch>
            <a:fillRect/>
          </a:stretch>
        </p:blipFill>
        <p:spPr>
          <a:xfrm>
            <a:off x="-66919" y="4732259"/>
            <a:ext cx="12312000" cy="1931367"/>
          </a:xfrm>
          <a:prstGeom prst="rect">
            <a:avLst/>
          </a:prstGeom>
        </p:spPr>
      </p:pic>
      <p:sp>
        <p:nvSpPr>
          <p:cNvPr id="2" name="Title 1">
            <a:extLst>
              <a:ext uri="{FF2B5EF4-FFF2-40B4-BE49-F238E27FC236}">
                <a16:creationId xmlns:a16="http://schemas.microsoft.com/office/drawing/2014/main" id="{89BDD811-6818-4631-8B27-63BC61F39546}"/>
              </a:ext>
            </a:extLst>
          </p:cNvPr>
          <p:cNvSpPr>
            <a:spLocks noGrp="1"/>
          </p:cNvSpPr>
          <p:nvPr>
            <p:ph type="title"/>
          </p:nvPr>
        </p:nvSpPr>
        <p:spPr/>
        <p:txBody>
          <a:bodyPr/>
          <a:lstStyle/>
          <a:p>
            <a:r>
              <a:rPr lang="et-EE" dirty="0" smtClean="0"/>
              <a:t>Küsitlusest</a:t>
            </a:r>
            <a:endParaRPr lang="et-EE" dirty="0"/>
          </a:p>
        </p:txBody>
      </p:sp>
      <p:sp>
        <p:nvSpPr>
          <p:cNvPr id="3" name="Content Placeholder 2">
            <a:extLst>
              <a:ext uri="{FF2B5EF4-FFF2-40B4-BE49-F238E27FC236}">
                <a16:creationId xmlns:a16="http://schemas.microsoft.com/office/drawing/2014/main" id="{F78B0356-F96D-4C61-80AA-B9D51B305A1F}"/>
              </a:ext>
            </a:extLst>
          </p:cNvPr>
          <p:cNvSpPr>
            <a:spLocks noGrp="1"/>
          </p:cNvSpPr>
          <p:nvPr>
            <p:ph idx="1"/>
          </p:nvPr>
        </p:nvSpPr>
        <p:spPr>
          <a:xfrm>
            <a:off x="919349" y="1246373"/>
            <a:ext cx="10515600" cy="4382346"/>
          </a:xfrm>
        </p:spPr>
        <p:txBody>
          <a:bodyPr>
            <a:normAutofit/>
          </a:bodyPr>
          <a:lstStyle/>
          <a:p>
            <a:pPr marL="0" indent="0">
              <a:buNone/>
            </a:pPr>
            <a:r>
              <a:rPr lang="et-EE" sz="1600" dirty="0"/>
              <a:t>25 küsimust</a:t>
            </a:r>
          </a:p>
          <a:p>
            <a:pPr lvl="1"/>
            <a:r>
              <a:rPr lang="et-EE" sz="1600" dirty="0"/>
              <a:t>Tegevusvaldkond ja tegevuste laad sh üritus(t)e nimi</a:t>
            </a:r>
          </a:p>
          <a:p>
            <a:pPr lvl="1"/>
            <a:r>
              <a:rPr lang="et-EE" sz="1600" dirty="0"/>
              <a:t>Ürituste arv aastas tavaolukorras, ära jäänud ürituste arv ja nende prognoositud publikuarv, edasi lükatud ürituste arv</a:t>
            </a:r>
          </a:p>
          <a:p>
            <a:pPr lvl="1"/>
            <a:r>
              <a:rPr lang="et-EE" sz="1600" dirty="0"/>
              <a:t>Piirangud – millised ja nendega toimetulek</a:t>
            </a:r>
          </a:p>
          <a:p>
            <a:pPr lvl="1"/>
            <a:r>
              <a:rPr lang="et-EE" sz="1600" dirty="0"/>
              <a:t>Virtuaalsed avalikkusele suunatud tegevused eriolukorra ajal – osasaajate arv ja kaasnenud (lisa)kulud</a:t>
            </a:r>
          </a:p>
          <a:p>
            <a:pPr lvl="1"/>
            <a:r>
              <a:rPr lang="et-EE" sz="1600" dirty="0"/>
              <a:t>Eriolukorra mõjud tulule ja rahaline toetus eri meetmetest</a:t>
            </a:r>
          </a:p>
          <a:p>
            <a:pPr lvl="1"/>
            <a:r>
              <a:rPr lang="et-EE" sz="1600" dirty="0"/>
              <a:t>Üldised mõjud ja tegevuste planeerimine 2021.aastaks</a:t>
            </a:r>
          </a:p>
          <a:p>
            <a:pPr lvl="1"/>
            <a:r>
              <a:rPr lang="et-EE" sz="1600" dirty="0"/>
              <a:t>Rahulolek Tartu LV poolt saadud info ja toega</a:t>
            </a:r>
          </a:p>
          <a:p>
            <a:pPr lvl="1"/>
            <a:r>
              <a:rPr lang="et-EE" sz="1600" dirty="0"/>
              <a:t>Ootused mitte-rahalisele toetusele Tartu LV poolt</a:t>
            </a:r>
          </a:p>
          <a:p>
            <a:pPr marL="457200" lvl="1" indent="0">
              <a:buNone/>
            </a:pPr>
            <a:endParaRPr lang="et-EE" sz="1600" dirty="0"/>
          </a:p>
          <a:p>
            <a:pPr lvl="1"/>
            <a:endParaRPr lang="et-EE" sz="1600" dirty="0"/>
          </a:p>
          <a:p>
            <a:pPr lvl="1"/>
            <a:endParaRPr lang="et-EE" sz="1600" dirty="0"/>
          </a:p>
          <a:p>
            <a:pPr lvl="1"/>
            <a:endParaRPr lang="et-EE" sz="1600" dirty="0"/>
          </a:p>
          <a:p>
            <a:pPr lvl="1"/>
            <a:endParaRPr lang="et-EE" sz="1600" dirty="0"/>
          </a:p>
        </p:txBody>
      </p:sp>
    </p:spTree>
    <p:extLst>
      <p:ext uri="{BB962C8B-B14F-4D97-AF65-F5344CB8AC3E}">
        <p14:creationId xmlns:p14="http://schemas.microsoft.com/office/powerpoint/2010/main" val="269121056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38989"/>
            <a:ext cx="10515600" cy="5037974"/>
          </a:xfrm>
        </p:spPr>
        <p:txBody>
          <a:bodyPr>
            <a:normAutofit fontScale="85000" lnSpcReduction="20000"/>
          </a:bodyPr>
          <a:lstStyle/>
          <a:p>
            <a:pPr>
              <a:lnSpc>
                <a:spcPct val="150000"/>
              </a:lnSpc>
            </a:pPr>
            <a:r>
              <a:rPr lang="et-EE" dirty="0"/>
              <a:t>„Ilmselt on kõige olulisem teada, kuidas eriolukord on mõjutanud linna rahalist seisu ja millised võimalused on sel ja järgmisel aastal kultuuriprojektide toetusteks, sest lähenemas on </a:t>
            </a:r>
            <a:r>
              <a:rPr lang="et-EE" dirty="0" err="1"/>
              <a:t>kulka</a:t>
            </a:r>
            <a:r>
              <a:rPr lang="et-EE" dirty="0"/>
              <a:t> III jaotuse taotluste tähtaeg ning linna toetuste esitamise tähtaeg pole samuti väga kaugel (küsimus selles, kas ja kuhu taotlusi on võimalik teha).“</a:t>
            </a:r>
          </a:p>
          <a:p>
            <a:pPr>
              <a:lnSpc>
                <a:spcPct val="150000"/>
              </a:lnSpc>
            </a:pPr>
            <a:r>
              <a:rPr lang="et-EE" dirty="0"/>
              <a:t>„Taastada inimeste usaldust kultuuriorganisatsioonide vastu ning mitte minna kriisi tekkides paanikasse ning läbi koostöö ja kommunikatsiooni arutada, mida kõik asutused saaksid teha selleks, et tartlased saaksid asjadest ühtemoodi aru. St vähem </a:t>
            </a:r>
            <a:r>
              <a:rPr lang="et-EE" dirty="0" err="1"/>
              <a:t>äkk</a:t>
            </a:r>
            <a:r>
              <a:rPr lang="et-EE" dirty="0"/>
              <a:t>-piiranguid ning rohkem kommunikatsiooni. Lisaks kõikvõimalikele heatahte kokkulepetele, on võimalik teatreid, kinosid jms kasutada selleks, et luua läbilavastatud avalik kampaania. Hirmutamine ei ole ainus viis.“</a:t>
            </a:r>
          </a:p>
          <a:p>
            <a:pPr>
              <a:lnSpc>
                <a:spcPct val="150000"/>
              </a:lnSpc>
            </a:pPr>
            <a:endParaRPr lang="et-EE" dirty="0"/>
          </a:p>
        </p:txBody>
      </p:sp>
    </p:spTree>
    <p:extLst>
      <p:ext uri="{BB962C8B-B14F-4D97-AF65-F5344CB8AC3E}">
        <p14:creationId xmlns:p14="http://schemas.microsoft.com/office/powerpoint/2010/main" val="2025382490"/>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179095"/>
            <a:ext cx="10515600" cy="4997868"/>
          </a:xfrm>
        </p:spPr>
        <p:txBody>
          <a:bodyPr/>
          <a:lstStyle/>
          <a:p>
            <a:pPr>
              <a:lnSpc>
                <a:spcPct val="150000"/>
              </a:lnSpc>
            </a:pPr>
            <a:r>
              <a:rPr lang="et-EE" dirty="0"/>
              <a:t>„Oleks kindlasti hea kui linn aitaks leida õigeid vastuseid ja lahendusi neile küsimustele, mida kõik organisatsioonid kindlasti enda seas küsivad. Et kogu kultuurivaldkonnal oleks ühine heade käitumiste tava või teiste pealt õpitud kogemus, millest lähtuda.“</a:t>
            </a:r>
          </a:p>
          <a:p>
            <a:pPr>
              <a:lnSpc>
                <a:spcPct val="150000"/>
              </a:lnSpc>
            </a:pPr>
            <a:endParaRPr lang="et-EE" dirty="0"/>
          </a:p>
        </p:txBody>
      </p:sp>
    </p:spTree>
    <p:extLst>
      <p:ext uri="{BB962C8B-B14F-4D97-AF65-F5344CB8AC3E}">
        <p14:creationId xmlns:p14="http://schemas.microsoft.com/office/powerpoint/2010/main" val="26348032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84A9B33-2235-4562-844D-C740D802FDA7}"/>
              </a:ext>
            </a:extLst>
          </p:cNvPr>
          <p:cNvSpPr>
            <a:spLocks noGrp="1"/>
          </p:cNvSpPr>
          <p:nvPr>
            <p:ph type="ctrTitle"/>
          </p:nvPr>
        </p:nvSpPr>
        <p:spPr/>
        <p:txBody>
          <a:bodyPr/>
          <a:lstStyle/>
          <a:p>
            <a:r>
              <a:rPr lang="et-EE" dirty="0" smtClean="0"/>
              <a:t>Lisainfo:</a:t>
            </a:r>
            <a:endParaRPr lang="et-EE" dirty="0"/>
          </a:p>
        </p:txBody>
      </p:sp>
      <p:sp>
        <p:nvSpPr>
          <p:cNvPr id="2" name="Subtitle 1"/>
          <p:cNvSpPr>
            <a:spLocks noGrp="1"/>
          </p:cNvSpPr>
          <p:nvPr>
            <p:ph type="subTitle" idx="1"/>
          </p:nvPr>
        </p:nvSpPr>
        <p:spPr/>
        <p:txBody>
          <a:bodyPr/>
          <a:lstStyle/>
          <a:p>
            <a:r>
              <a:rPr lang="et-EE" dirty="0" smtClean="0"/>
              <a:t>Kristiina Avik</a:t>
            </a:r>
          </a:p>
          <a:p>
            <a:r>
              <a:rPr lang="et-EE" dirty="0" smtClean="0"/>
              <a:t>Kultuuriteenistuse juhataja</a:t>
            </a:r>
          </a:p>
          <a:p>
            <a:r>
              <a:rPr lang="et-EE" dirty="0" smtClean="0"/>
              <a:t>kristiina.avik@tartu.ee </a:t>
            </a:r>
          </a:p>
          <a:p>
            <a:r>
              <a:rPr lang="et-EE" dirty="0" smtClean="0"/>
              <a:t>52 82 761</a:t>
            </a:r>
            <a:endParaRPr lang="et-EE" dirty="0"/>
          </a:p>
        </p:txBody>
      </p:sp>
    </p:spTree>
    <p:extLst>
      <p:ext uri="{BB962C8B-B14F-4D97-AF65-F5344CB8AC3E}">
        <p14:creationId xmlns:p14="http://schemas.microsoft.com/office/powerpoint/2010/main" val="256269171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8A2BB61C-C141-40A0-A43A-64984FE11C90}"/>
              </a:ext>
            </a:extLst>
          </p:cNvPr>
          <p:cNvSpPr>
            <a:spLocks noGrp="1"/>
          </p:cNvSpPr>
          <p:nvPr>
            <p:ph type="title"/>
          </p:nvPr>
        </p:nvSpPr>
        <p:spPr/>
        <p:txBody>
          <a:bodyPr/>
          <a:lstStyle/>
          <a:p>
            <a:r>
              <a:rPr lang="et-EE" dirty="0"/>
              <a:t>Vastajad</a:t>
            </a:r>
          </a:p>
        </p:txBody>
      </p:sp>
      <p:sp>
        <p:nvSpPr>
          <p:cNvPr id="3" name="Sisu kohatäide 2">
            <a:extLst>
              <a:ext uri="{FF2B5EF4-FFF2-40B4-BE49-F238E27FC236}">
                <a16:creationId xmlns:a16="http://schemas.microsoft.com/office/drawing/2014/main" id="{13C3ABA5-F56D-4582-8097-1BAAC20525F6}"/>
              </a:ext>
            </a:extLst>
          </p:cNvPr>
          <p:cNvSpPr>
            <a:spLocks noGrp="1"/>
          </p:cNvSpPr>
          <p:nvPr>
            <p:ph idx="1"/>
          </p:nvPr>
        </p:nvSpPr>
        <p:spPr/>
        <p:txBody>
          <a:bodyPr/>
          <a:lstStyle/>
          <a:p>
            <a:r>
              <a:rPr lang="et-EE" dirty="0"/>
              <a:t>Küsitlus oli avatud 24. juulist kuni 7. septembrini</a:t>
            </a:r>
          </a:p>
          <a:p>
            <a:r>
              <a:rPr lang="et-EE" dirty="0"/>
              <a:t>Kokku vastas küsitlusele 77 organisatsiooni:</a:t>
            </a:r>
          </a:p>
          <a:p>
            <a:pPr lvl="1"/>
            <a:r>
              <a:rPr lang="et-EE" dirty="0"/>
              <a:t>48 kultuuriorganisatsiooni</a:t>
            </a:r>
          </a:p>
          <a:p>
            <a:pPr lvl="1"/>
            <a:r>
              <a:rPr lang="et-EE" dirty="0"/>
              <a:t>19 spordiorganisatsiooni</a:t>
            </a:r>
          </a:p>
          <a:p>
            <a:pPr lvl="1"/>
            <a:r>
              <a:rPr lang="et-EE" dirty="0"/>
              <a:t>10 noorsootööorganisatsiooni</a:t>
            </a:r>
          </a:p>
        </p:txBody>
      </p:sp>
    </p:spTree>
    <p:extLst>
      <p:ext uri="{BB962C8B-B14F-4D97-AF65-F5344CB8AC3E}">
        <p14:creationId xmlns:p14="http://schemas.microsoft.com/office/powerpoint/2010/main" val="3338380473"/>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5A6F57B-EF83-46ED-921C-8A03206AF784}"/>
              </a:ext>
            </a:extLst>
          </p:cNvPr>
          <p:cNvSpPr>
            <a:spLocks noGrp="1"/>
          </p:cNvSpPr>
          <p:nvPr>
            <p:ph type="title"/>
          </p:nvPr>
        </p:nvSpPr>
        <p:spPr/>
        <p:txBody>
          <a:bodyPr/>
          <a:lstStyle/>
          <a:p>
            <a:r>
              <a:rPr lang="et-EE" dirty="0"/>
              <a:t>Korraldatavate ürituste arv aastas tavaolukorras</a:t>
            </a:r>
          </a:p>
        </p:txBody>
      </p:sp>
      <p:graphicFrame>
        <p:nvGraphicFramePr>
          <p:cNvPr id="4" name="Sisu kohatäide 3">
            <a:extLst>
              <a:ext uri="{FF2B5EF4-FFF2-40B4-BE49-F238E27FC236}">
                <a16:creationId xmlns:a16="http://schemas.microsoft.com/office/drawing/2014/main" id="{D78FBF43-FA2B-416A-9040-EF16FCF7FC2B}"/>
              </a:ext>
            </a:extLst>
          </p:cNvPr>
          <p:cNvGraphicFramePr>
            <a:graphicFrameLocks noGrp="1"/>
          </p:cNvGraphicFramePr>
          <p:nvPr>
            <p:ph idx="1"/>
            <p:extLst>
              <p:ext uri="{D42A27DB-BD31-4B8C-83A1-F6EECF244321}">
                <p14:modId xmlns:p14="http://schemas.microsoft.com/office/powerpoint/2010/main" val="2091342227"/>
              </p:ext>
            </p:extLst>
          </p:nvPr>
        </p:nvGraphicFramePr>
        <p:xfrm>
          <a:off x="919349" y="1380583"/>
          <a:ext cx="9720262" cy="18278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Pealkiri 1">
            <a:extLst>
              <a:ext uri="{FF2B5EF4-FFF2-40B4-BE49-F238E27FC236}">
                <a16:creationId xmlns:a16="http://schemas.microsoft.com/office/drawing/2014/main" id="{65A6F57B-EF83-46ED-921C-8A03206AF784}"/>
              </a:ext>
            </a:extLst>
          </p:cNvPr>
          <p:cNvSpPr txBox="1">
            <a:spLocks/>
          </p:cNvSpPr>
          <p:nvPr/>
        </p:nvSpPr>
        <p:spPr>
          <a:xfrm>
            <a:off x="919349" y="3415831"/>
            <a:ext cx="10515600" cy="948583"/>
          </a:xfrm>
          <a:prstGeom prst="rect">
            <a:avLst/>
          </a:prstGeom>
        </p:spPr>
        <p:txBody>
          <a:bodyPr vert="horz" lIns="91440" tIns="45720" rIns="91440" bIns="45720" rtlCol="0" anchor="t">
            <a:noAutofit/>
          </a:bodyPr>
          <a:lstStyle>
            <a:lvl1pPr algn="l" defTabSz="914400" rtl="0" eaLnBrk="1" latinLnBrk="0" hangingPunct="1">
              <a:lnSpc>
                <a:spcPct val="100000"/>
              </a:lnSpc>
              <a:spcBef>
                <a:spcPct val="0"/>
              </a:spcBef>
              <a:buNone/>
              <a:defRPr sz="3200" kern="1200">
                <a:solidFill>
                  <a:srgbClr val="0064AA"/>
                </a:solidFill>
                <a:latin typeface="+mj-lt"/>
                <a:ea typeface="+mj-ea"/>
                <a:cs typeface="+mj-cs"/>
              </a:defRPr>
            </a:lvl1pPr>
          </a:lstStyle>
          <a:p>
            <a:r>
              <a:rPr lang="et-EE" smtClean="0"/>
              <a:t>Ära jäänud ürituste arv</a:t>
            </a:r>
            <a:endParaRPr lang="et-EE" dirty="0"/>
          </a:p>
        </p:txBody>
      </p:sp>
      <p:graphicFrame>
        <p:nvGraphicFramePr>
          <p:cNvPr id="8" name="Sisu kohatäide 3">
            <a:extLst>
              <a:ext uri="{FF2B5EF4-FFF2-40B4-BE49-F238E27FC236}">
                <a16:creationId xmlns:a16="http://schemas.microsoft.com/office/drawing/2014/main" id="{D78FBF43-FA2B-416A-9040-EF16FCF7FC2B}"/>
              </a:ext>
            </a:extLst>
          </p:cNvPr>
          <p:cNvGraphicFramePr>
            <a:graphicFrameLocks/>
          </p:cNvGraphicFramePr>
          <p:nvPr>
            <p:extLst>
              <p:ext uri="{D42A27DB-BD31-4B8C-83A1-F6EECF244321}">
                <p14:modId xmlns:p14="http://schemas.microsoft.com/office/powerpoint/2010/main" val="3053954919"/>
              </p:ext>
            </p:extLst>
          </p:nvPr>
        </p:nvGraphicFramePr>
        <p:xfrm>
          <a:off x="919349" y="4157004"/>
          <a:ext cx="9720262" cy="189889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91342494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65A6F57B-EF83-46ED-921C-8A03206AF784}"/>
              </a:ext>
            </a:extLst>
          </p:cNvPr>
          <p:cNvSpPr>
            <a:spLocks noGrp="1"/>
          </p:cNvSpPr>
          <p:nvPr>
            <p:ph type="title"/>
          </p:nvPr>
        </p:nvSpPr>
        <p:spPr/>
        <p:txBody>
          <a:bodyPr/>
          <a:lstStyle/>
          <a:p>
            <a:r>
              <a:rPr lang="et-EE" dirty="0"/>
              <a:t>Ära jäänud ürituste prognoositav publikuarv</a:t>
            </a:r>
          </a:p>
        </p:txBody>
      </p:sp>
      <p:graphicFrame>
        <p:nvGraphicFramePr>
          <p:cNvPr id="4" name="Sisu kohatäide 3">
            <a:extLst>
              <a:ext uri="{FF2B5EF4-FFF2-40B4-BE49-F238E27FC236}">
                <a16:creationId xmlns:a16="http://schemas.microsoft.com/office/drawing/2014/main" id="{D78FBF43-FA2B-416A-9040-EF16FCF7FC2B}"/>
              </a:ext>
            </a:extLst>
          </p:cNvPr>
          <p:cNvGraphicFramePr>
            <a:graphicFrameLocks noGrp="1"/>
          </p:cNvGraphicFramePr>
          <p:nvPr>
            <p:ph idx="1"/>
            <p:extLst>
              <p:ext uri="{D42A27DB-BD31-4B8C-83A1-F6EECF244321}">
                <p14:modId xmlns:p14="http://schemas.microsoft.com/office/powerpoint/2010/main" val="4159691090"/>
              </p:ext>
            </p:extLst>
          </p:nvPr>
        </p:nvGraphicFramePr>
        <p:xfrm>
          <a:off x="919349" y="1380583"/>
          <a:ext cx="9720262" cy="4022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96824084"/>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ealkiri 1">
            <a:extLst>
              <a:ext uri="{FF2B5EF4-FFF2-40B4-BE49-F238E27FC236}">
                <a16:creationId xmlns:a16="http://schemas.microsoft.com/office/drawing/2014/main" id="{D495593B-2FED-46D2-B251-FBB4E8C90EAC}"/>
              </a:ext>
            </a:extLst>
          </p:cNvPr>
          <p:cNvSpPr>
            <a:spLocks noGrp="1"/>
          </p:cNvSpPr>
          <p:nvPr>
            <p:ph type="title"/>
          </p:nvPr>
        </p:nvSpPr>
        <p:spPr/>
        <p:txBody>
          <a:bodyPr/>
          <a:lstStyle/>
          <a:p>
            <a:r>
              <a:rPr lang="et-EE" dirty="0"/>
              <a:t>Piirangud ja nendega toimetulek</a:t>
            </a:r>
          </a:p>
        </p:txBody>
      </p:sp>
      <p:sp>
        <p:nvSpPr>
          <p:cNvPr id="3" name="Sisu kohatäide 2">
            <a:extLst>
              <a:ext uri="{FF2B5EF4-FFF2-40B4-BE49-F238E27FC236}">
                <a16:creationId xmlns:a16="http://schemas.microsoft.com/office/drawing/2014/main" id="{B54E6110-BFA8-49F6-BE97-1E5E2FDEB914}"/>
              </a:ext>
            </a:extLst>
          </p:cNvPr>
          <p:cNvSpPr>
            <a:spLocks noGrp="1"/>
          </p:cNvSpPr>
          <p:nvPr>
            <p:ph idx="1"/>
          </p:nvPr>
        </p:nvSpPr>
        <p:spPr/>
        <p:txBody>
          <a:bodyPr>
            <a:normAutofit fontScale="85000" lnSpcReduction="20000"/>
          </a:bodyPr>
          <a:lstStyle/>
          <a:p>
            <a:pPr marL="0" indent="0">
              <a:buNone/>
            </a:pPr>
            <a:r>
              <a:rPr lang="et-EE" dirty="0"/>
              <a:t>Peamised piirangud, mida välja toodi: </a:t>
            </a:r>
          </a:p>
          <a:p>
            <a:pPr lvl="1"/>
            <a:r>
              <a:rPr lang="et-EE" dirty="0"/>
              <a:t>50% mahutavuse piirangu jälgimine vähendab omatulu, ei ole</a:t>
            </a:r>
            <a:br>
              <a:rPr lang="et-EE" dirty="0"/>
            </a:br>
            <a:r>
              <a:rPr lang="et-EE" dirty="0"/>
              <a:t>pikas perspektiivis jätkusuutlik ning tähendab, et juba ette müüdud täissaalide osas tuleb lahendus leida</a:t>
            </a:r>
          </a:p>
          <a:p>
            <a:pPr lvl="1"/>
            <a:r>
              <a:rPr lang="et-EE" dirty="0" err="1"/>
              <a:t>Välisesinejatest</a:t>
            </a:r>
            <a:r>
              <a:rPr lang="et-EE" dirty="0"/>
              <a:t> ilma jäämine, sest kõigile pole võimalik uut sobivat aega leida</a:t>
            </a:r>
          </a:p>
          <a:p>
            <a:pPr lvl="1"/>
            <a:r>
              <a:rPr lang="et-EE" dirty="0"/>
              <a:t>Tegevust pärssis eelinfo puudumine tulevaste leevenduste kohta</a:t>
            </a:r>
          </a:p>
          <a:p>
            <a:pPr lvl="1"/>
            <a:r>
              <a:rPr lang="et-EE" dirty="0"/>
              <a:t>Lisakulutused </a:t>
            </a:r>
            <a:r>
              <a:rPr lang="et-EE" dirty="0" err="1"/>
              <a:t>deso</a:t>
            </a:r>
            <a:r>
              <a:rPr lang="et-EE" dirty="0"/>
              <a:t>- jm kaitsevahenditele</a:t>
            </a:r>
          </a:p>
          <a:p>
            <a:pPr lvl="1"/>
            <a:r>
              <a:rPr lang="et-EE" dirty="0"/>
              <a:t>Inimeste ettevaatlikkuse tõttu madalam publikuhuvi</a:t>
            </a:r>
          </a:p>
          <a:p>
            <a:pPr marL="0" indent="0">
              <a:buNone/>
            </a:pPr>
            <a:r>
              <a:rPr lang="et-EE" dirty="0"/>
              <a:t>Toime tulemine:</a:t>
            </a:r>
          </a:p>
          <a:p>
            <a:pPr lvl="1"/>
            <a:r>
              <a:rPr lang="et-EE" dirty="0"/>
              <a:t>Igaks juhuks korraldati rangemate piirangutega ja viidi võimalusel vabasse õhku, et „mingil moel ikka ära teha“</a:t>
            </a:r>
          </a:p>
          <a:p>
            <a:pPr lvl="1"/>
            <a:r>
              <a:rPr lang="et-EE" dirty="0"/>
              <a:t>Ürituste veebi kolimine</a:t>
            </a:r>
          </a:p>
          <a:p>
            <a:pPr lvl="1"/>
            <a:r>
              <a:rPr lang="et-EE" dirty="0"/>
              <a:t>Pidev suhtlemine rahastajate ja koostööpartneritega</a:t>
            </a:r>
          </a:p>
          <a:p>
            <a:pPr lvl="1"/>
            <a:r>
              <a:rPr lang="et-EE" dirty="0"/>
              <a:t>Plaanide pidev ümberarvestamine</a:t>
            </a:r>
          </a:p>
        </p:txBody>
      </p:sp>
      <p:pic>
        <p:nvPicPr>
          <p:cNvPr id="4" name="Sisu kohatäide 4">
            <a:extLst>
              <a:ext uri="{FF2B5EF4-FFF2-40B4-BE49-F238E27FC236}">
                <a16:creationId xmlns:a16="http://schemas.microsoft.com/office/drawing/2014/main" id="{72FB646A-C69A-44CD-89CC-1537AC009CE3}"/>
              </a:ext>
            </a:extLst>
          </p:cNvPr>
          <p:cNvPicPr>
            <a:picLocks noChangeAspect="1"/>
          </p:cNvPicPr>
          <p:nvPr/>
        </p:nvPicPr>
        <p:blipFill>
          <a:blip r:embed="rId2"/>
          <a:stretch>
            <a:fillRect/>
          </a:stretch>
        </p:blipFill>
        <p:spPr>
          <a:xfrm>
            <a:off x="9616997" y="374197"/>
            <a:ext cx="1752845" cy="1895740"/>
          </a:xfrm>
          <a:prstGeom prst="rect">
            <a:avLst/>
          </a:prstGeom>
        </p:spPr>
      </p:pic>
    </p:spTree>
    <p:extLst>
      <p:ext uri="{BB962C8B-B14F-4D97-AF65-F5344CB8AC3E}">
        <p14:creationId xmlns:p14="http://schemas.microsoft.com/office/powerpoint/2010/main" val="3895203302"/>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ealkiri 5">
            <a:extLst>
              <a:ext uri="{FF2B5EF4-FFF2-40B4-BE49-F238E27FC236}">
                <a16:creationId xmlns:a16="http://schemas.microsoft.com/office/drawing/2014/main" id="{DC4D88B3-F2F6-4A66-BCCF-428210FEA466}"/>
              </a:ext>
            </a:extLst>
          </p:cNvPr>
          <p:cNvSpPr>
            <a:spLocks noGrp="1"/>
          </p:cNvSpPr>
          <p:nvPr>
            <p:ph type="title"/>
          </p:nvPr>
        </p:nvSpPr>
        <p:spPr/>
        <p:txBody>
          <a:bodyPr/>
          <a:lstStyle/>
          <a:p>
            <a:r>
              <a:rPr lang="et-EE" dirty="0"/>
              <a:t>Kas pakkusite eriolukorra ajal publikule virtuaaltegevusi?</a:t>
            </a:r>
          </a:p>
        </p:txBody>
      </p:sp>
      <p:sp>
        <p:nvSpPr>
          <p:cNvPr id="8" name="Sisu kohatäide 7">
            <a:extLst>
              <a:ext uri="{FF2B5EF4-FFF2-40B4-BE49-F238E27FC236}">
                <a16:creationId xmlns:a16="http://schemas.microsoft.com/office/drawing/2014/main" id="{521D8A55-11FD-42A4-B3BC-77127D6E69A3}"/>
              </a:ext>
            </a:extLst>
          </p:cNvPr>
          <p:cNvSpPr>
            <a:spLocks noGrp="1"/>
          </p:cNvSpPr>
          <p:nvPr>
            <p:ph sz="half" idx="2"/>
          </p:nvPr>
        </p:nvSpPr>
        <p:spPr/>
        <p:txBody>
          <a:bodyPr>
            <a:normAutofit fontScale="92500" lnSpcReduction="20000"/>
          </a:bodyPr>
          <a:lstStyle/>
          <a:p>
            <a:r>
              <a:rPr lang="et-EE" dirty="0"/>
              <a:t>Põhjused, miks ei pakutud:</a:t>
            </a:r>
          </a:p>
          <a:p>
            <a:pPr lvl="1"/>
            <a:r>
              <a:rPr lang="et-EE" dirty="0"/>
              <a:t>Oleks vajanud oma põhitegevuse ümbermõtestamist, sest tegevused omavad olulist tähendust just reaalses ruumis</a:t>
            </a:r>
          </a:p>
          <a:p>
            <a:pPr lvl="1"/>
            <a:r>
              <a:rPr lang="et-EE" dirty="0"/>
              <a:t>Olenevalt valdkonnast ei olnud võimalik</a:t>
            </a:r>
          </a:p>
          <a:p>
            <a:pPr lvl="1"/>
            <a:r>
              <a:rPr lang="et-EE" dirty="0"/>
              <a:t>Ei reageeritud piisavalt kiiresti</a:t>
            </a:r>
          </a:p>
          <a:p>
            <a:pPr lvl="1"/>
            <a:r>
              <a:rPr lang="et-EE" dirty="0"/>
              <a:t>Puudus võimekus või vahendid </a:t>
            </a:r>
          </a:p>
          <a:p>
            <a:pPr lvl="1"/>
            <a:r>
              <a:rPr lang="et-EE" dirty="0"/>
              <a:t>Meeskond oli liiga laiali</a:t>
            </a:r>
          </a:p>
          <a:p>
            <a:pPr lvl="1"/>
            <a:r>
              <a:rPr lang="et-EE" dirty="0"/>
              <a:t>Virtuaalseid tegevusi oli juba küllalt</a:t>
            </a:r>
          </a:p>
          <a:p>
            <a:pPr lvl="1"/>
            <a:r>
              <a:rPr lang="et-EE" dirty="0"/>
              <a:t>Usus, et nende üritus saab tavalisel ajal siiski toimuda, peale eriolukorda</a:t>
            </a:r>
          </a:p>
        </p:txBody>
      </p:sp>
      <p:graphicFrame>
        <p:nvGraphicFramePr>
          <p:cNvPr id="5" name="Diagramm 4">
            <a:extLst>
              <a:ext uri="{FF2B5EF4-FFF2-40B4-BE49-F238E27FC236}">
                <a16:creationId xmlns:a16="http://schemas.microsoft.com/office/drawing/2014/main" id="{2AF45014-AC39-458B-A365-38B06C1B1813}"/>
              </a:ext>
            </a:extLst>
          </p:cNvPr>
          <p:cNvGraphicFramePr>
            <a:graphicFrameLocks/>
          </p:cNvGraphicFramePr>
          <p:nvPr>
            <p:extLst/>
          </p:nvPr>
        </p:nvGraphicFramePr>
        <p:xfrm>
          <a:off x="0" y="1602752"/>
          <a:ext cx="6949440" cy="47970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803148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Milliseid tegevusi pakuti?</a:t>
            </a:r>
          </a:p>
        </p:txBody>
      </p:sp>
      <p:sp>
        <p:nvSpPr>
          <p:cNvPr id="3" name="Content Placeholder 2"/>
          <p:cNvSpPr>
            <a:spLocks noGrp="1"/>
          </p:cNvSpPr>
          <p:nvPr>
            <p:ph sz="half" idx="1"/>
          </p:nvPr>
        </p:nvSpPr>
        <p:spPr/>
        <p:txBody>
          <a:bodyPr>
            <a:normAutofit fontScale="70000" lnSpcReduction="20000"/>
          </a:bodyPr>
          <a:lstStyle/>
          <a:p>
            <a:r>
              <a:rPr lang="et-EE" dirty="0"/>
              <a:t>Huvitegevuse õpe kolis veebi</a:t>
            </a:r>
          </a:p>
          <a:p>
            <a:r>
              <a:rPr lang="et-EE" dirty="0"/>
              <a:t>Veebikoolitused ja töötoad</a:t>
            </a:r>
          </a:p>
          <a:p>
            <a:r>
              <a:rPr lang="et-EE" dirty="0"/>
              <a:t>Mälumängud</a:t>
            </a:r>
          </a:p>
          <a:p>
            <a:r>
              <a:rPr lang="et-EE" dirty="0"/>
              <a:t>Luulepäeva tähistamine</a:t>
            </a:r>
          </a:p>
          <a:p>
            <a:r>
              <a:rPr lang="et-EE" dirty="0"/>
              <a:t>Muuseumi akende kasutamine ajutise näituspinnana</a:t>
            </a:r>
          </a:p>
          <a:p>
            <a:r>
              <a:rPr lang="et-EE" dirty="0"/>
              <a:t>Kontsertide ülekanded</a:t>
            </a:r>
          </a:p>
          <a:p>
            <a:r>
              <a:rPr lang="et-EE" dirty="0"/>
              <a:t>Arhiivmaterjali jagamine</a:t>
            </a:r>
          </a:p>
          <a:p>
            <a:r>
              <a:rPr lang="et-EE" dirty="0"/>
              <a:t>Virtuaallaat</a:t>
            </a:r>
          </a:p>
          <a:p>
            <a:r>
              <a:rPr lang="et-EE" dirty="0"/>
              <a:t>Videotuurid</a:t>
            </a:r>
          </a:p>
          <a:p>
            <a:r>
              <a:rPr lang="et-EE" dirty="0"/>
              <a:t>Veinikino (pakid saadeti inimestele koju)</a:t>
            </a:r>
          </a:p>
          <a:p>
            <a:r>
              <a:rPr lang="et-EE" dirty="0"/>
              <a:t>Sotsiaalmeedias turunduslikku sisu</a:t>
            </a:r>
          </a:p>
          <a:p>
            <a:r>
              <a:rPr lang="et-EE" dirty="0"/>
              <a:t>Virtuaalmaraton</a:t>
            </a:r>
          </a:p>
          <a:p>
            <a:endParaRPr lang="et-EE" dirty="0"/>
          </a:p>
        </p:txBody>
      </p:sp>
      <p:sp>
        <p:nvSpPr>
          <p:cNvPr id="6" name="Content Placeholder 5"/>
          <p:cNvSpPr>
            <a:spLocks noGrp="1"/>
          </p:cNvSpPr>
          <p:nvPr>
            <p:ph sz="half" idx="2"/>
          </p:nvPr>
        </p:nvSpPr>
        <p:spPr>
          <a:xfrm>
            <a:off x="6454959" y="1772240"/>
            <a:ext cx="4569977" cy="4023360"/>
          </a:xfrm>
        </p:spPr>
        <p:txBody>
          <a:bodyPr>
            <a:noAutofit/>
          </a:bodyPr>
          <a:lstStyle/>
          <a:p>
            <a:pPr marL="0" indent="0">
              <a:buNone/>
            </a:pPr>
            <a:r>
              <a:rPr lang="et-EE" sz="3200" i="1" dirty="0">
                <a:solidFill>
                  <a:schemeClr val="tx1">
                    <a:lumMod val="50000"/>
                    <a:lumOff val="50000"/>
                  </a:schemeClr>
                </a:solidFill>
              </a:rPr>
              <a:t>Osasaajate arvu osas on tagasiside seinast-seina. Toodi välja nii seda, et osa sai vähem inimesi kui seda, et samas mahus või lausa kordades rohkem. </a:t>
            </a:r>
          </a:p>
        </p:txBody>
      </p:sp>
    </p:spTree>
    <p:extLst>
      <p:ext uri="{BB962C8B-B14F-4D97-AF65-F5344CB8AC3E}">
        <p14:creationId xmlns:p14="http://schemas.microsoft.com/office/powerpoint/2010/main" val="1561782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t-EE" dirty="0"/>
              <a:t>Millised kulutused virtuaaltegevuste pakkumisega kaasnesid?</a:t>
            </a:r>
          </a:p>
        </p:txBody>
      </p:sp>
      <p:sp>
        <p:nvSpPr>
          <p:cNvPr id="3" name="Content Placeholder 2"/>
          <p:cNvSpPr>
            <a:spLocks noGrp="1"/>
          </p:cNvSpPr>
          <p:nvPr>
            <p:ph idx="1"/>
          </p:nvPr>
        </p:nvSpPr>
        <p:spPr/>
        <p:txBody>
          <a:bodyPr/>
          <a:lstStyle/>
          <a:p>
            <a:r>
              <a:rPr lang="et-EE" dirty="0"/>
              <a:t>Paljude jaoks ei kaasnenud sellega lisakulusid, kuid lisakuludest toodi välja järgmist:</a:t>
            </a:r>
          </a:p>
          <a:p>
            <a:pPr lvl="1"/>
            <a:r>
              <a:rPr lang="et-EE" dirty="0"/>
              <a:t>Veebiplatvormide kasutamisega seotud kulud (</a:t>
            </a:r>
            <a:r>
              <a:rPr lang="et-EE" dirty="0" err="1"/>
              <a:t>zoom</a:t>
            </a:r>
            <a:r>
              <a:rPr lang="et-EE" dirty="0"/>
              <a:t>, </a:t>
            </a:r>
            <a:r>
              <a:rPr lang="et-EE" dirty="0" err="1"/>
              <a:t>streamyard</a:t>
            </a:r>
            <a:r>
              <a:rPr lang="et-EE" dirty="0"/>
              <a:t> jne)</a:t>
            </a:r>
          </a:p>
          <a:p>
            <a:pPr lvl="1"/>
            <a:r>
              <a:rPr lang="et-EE" dirty="0"/>
              <a:t>Videote tootmisega seotud kulud (teenus)</a:t>
            </a:r>
          </a:p>
          <a:p>
            <a:pPr lvl="1"/>
            <a:r>
              <a:rPr lang="et-EE" dirty="0"/>
              <a:t>Ajakulu</a:t>
            </a:r>
          </a:p>
          <a:p>
            <a:pPr lvl="1"/>
            <a:r>
              <a:rPr lang="et-EE" dirty="0"/>
              <a:t>Tehnika soetamine</a:t>
            </a:r>
          </a:p>
        </p:txBody>
      </p:sp>
    </p:spTree>
    <p:extLst>
      <p:ext uri="{BB962C8B-B14F-4D97-AF65-F5344CB8AC3E}">
        <p14:creationId xmlns:p14="http://schemas.microsoft.com/office/powerpoint/2010/main" val="892366488"/>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timing>
    <p:tnLst>
      <p:par>
        <p:cTn id="1" dur="indefinite" restart="never" nodeType="tmRoot"/>
      </p:par>
    </p:tnLst>
  </p:timing>
</p:sld>
</file>

<file path=ppt/theme/theme1.xml><?xml version="1.0" encoding="utf-8"?>
<a:theme xmlns:a="http://schemas.openxmlformats.org/drawingml/2006/main" name="TarkTartu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arkTartu">
      <a:majorFont>
        <a:latin typeface="TT Firs Neue Light"/>
        <a:ea typeface=""/>
        <a:cs typeface=""/>
      </a:majorFont>
      <a:minorFont>
        <a:latin typeface="Montserra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rkTartu_esitlus.potx" id="{29C8611F-E126-4FE7-8A1F-79E40631EC82}" vid="{53599AF3-C614-44B7-9FCC-D6B2286658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TarkTartu_esitlus</Template>
  <TotalTime>0</TotalTime>
  <Words>1373</Words>
  <Application>Microsoft Office PowerPoint</Application>
  <PresentationFormat>Widescreen</PresentationFormat>
  <Paragraphs>221</Paragraphs>
  <Slides>22</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Montserrat Light</vt:lpstr>
      <vt:lpstr>Arial</vt:lpstr>
      <vt:lpstr>TT Firs Neue Light</vt:lpstr>
      <vt:lpstr>Calibri</vt:lpstr>
      <vt:lpstr>Montserrat</vt:lpstr>
      <vt:lpstr>TarkTartu Theme</vt:lpstr>
      <vt:lpstr>Küsitlus eriolukorra mõjudest Tartu organisatsioonidele  KOKKUVÕTE</vt:lpstr>
      <vt:lpstr>Küsitlusest</vt:lpstr>
      <vt:lpstr>Vastajad</vt:lpstr>
      <vt:lpstr>Korraldatavate ürituste arv aastas tavaolukorras</vt:lpstr>
      <vt:lpstr>Ära jäänud ürituste prognoositav publikuarv</vt:lpstr>
      <vt:lpstr>Piirangud ja nendega toimetulek</vt:lpstr>
      <vt:lpstr>Kas pakkusite eriolukorra ajal publikule virtuaaltegevusi?</vt:lpstr>
      <vt:lpstr>Milliseid tegevusi pakuti?</vt:lpstr>
      <vt:lpstr>Millised kulutused virtuaaltegevuste pakkumisega kaasnesid?</vt:lpstr>
      <vt:lpstr>Omatulu osakaal (%) organisatsiooni aasta-eelarves  2019. aastal</vt:lpstr>
      <vt:lpstr>Saamata jäänud omatulu</vt:lpstr>
      <vt:lpstr>Kas organisatsioon on saanud rahalist tuge eriolukorra tõttu tekkinud mõjude leevendamiseks?</vt:lpstr>
      <vt:lpstr>Millisest fondist toetust saadi? </vt:lpstr>
      <vt:lpstr>Muud allikad, kust toetust saadi</vt:lpstr>
      <vt:lpstr>Organisatsioonide mitte-rahaline kahju</vt:lpstr>
      <vt:lpstr>Kas näete, et  kevadine eriolukord mõjutab ka teie organisatsiooni 2021.aasta tegevuse planeerimist? </vt:lpstr>
      <vt:lpstr>Kas olete rahul Tartu LV poolt saadud info ja toega?</vt:lpstr>
      <vt:lpstr>Millist mitte-rahalist tuge oodatakse?</vt:lpstr>
      <vt:lpstr>Millist mitte-rahalist tuge oodatakse?</vt:lpstr>
      <vt:lpstr>PowerPoint Presentation</vt:lpstr>
      <vt:lpstr>PowerPoint Presentation</vt:lpstr>
      <vt:lpstr>Lisainfo:</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2021-03-24T12:05:47Z</dcterms:created>
  <dcterms:modified xsi:type="dcterms:W3CDTF">2021-03-24T12:23:41Z</dcterms:modified>
</cp:coreProperties>
</file>